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3" r:id="rId1"/>
    <p:sldMasterId id="2147483660" r:id="rId2"/>
  </p:sldMasterIdLst>
  <p:notesMasterIdLst>
    <p:notesMasterId r:id="rId15"/>
  </p:notesMasterIdLst>
  <p:handoutMasterIdLst>
    <p:handoutMasterId r:id="rId16"/>
  </p:handoutMasterIdLst>
  <p:sldIdLst>
    <p:sldId id="261" r:id="rId3"/>
    <p:sldId id="259" r:id="rId4"/>
    <p:sldId id="870" r:id="rId5"/>
    <p:sldId id="876" r:id="rId6"/>
    <p:sldId id="884" r:id="rId7"/>
    <p:sldId id="877" r:id="rId8"/>
    <p:sldId id="878" r:id="rId9"/>
    <p:sldId id="880" r:id="rId10"/>
    <p:sldId id="879" r:id="rId11"/>
    <p:sldId id="881" r:id="rId12"/>
    <p:sldId id="882" r:id="rId13"/>
    <p:sldId id="885" r:id="rId14"/>
  </p:sldIdLst>
  <p:sldSz cx="24382413"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8632ED-6D3A-42BE-8928-F1E0F36C71A3}" v="115" dt="2021-05-05T13:04:00.9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3372" autoAdjust="0"/>
  </p:normalViewPr>
  <p:slideViewPr>
    <p:cSldViewPr snapToGrid="0" snapToObjects="1">
      <p:cViewPr varScale="1">
        <p:scale>
          <a:sx n="29" d="100"/>
          <a:sy n="29" d="100"/>
        </p:scale>
        <p:origin x="984" y="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is, Tricia  (Trade NW - BSS)" userId="6fed078f-e753-4655-b2fe-f10659a02411" providerId="ADAL" clId="{C08632ED-6D3A-42BE-8928-F1E0F36C71A3}"/>
    <pc:docChg chg="undo custSel addSld delSld modSld sldOrd modMainMaster">
      <pc:chgData name="Francis, Tricia  (Trade NW - BSS)" userId="6fed078f-e753-4655-b2fe-f10659a02411" providerId="ADAL" clId="{C08632ED-6D3A-42BE-8928-F1E0F36C71A3}" dt="2021-05-05T13:10:53.163" v="14990" actId="20577"/>
      <pc:docMkLst>
        <pc:docMk/>
      </pc:docMkLst>
      <pc:sldChg chg="delSp modSp del mod ord">
        <pc:chgData name="Francis, Tricia  (Trade NW - BSS)" userId="6fed078f-e753-4655-b2fe-f10659a02411" providerId="ADAL" clId="{C08632ED-6D3A-42BE-8928-F1E0F36C71A3}" dt="2021-05-05T13:02:31.529" v="14922" actId="2696"/>
        <pc:sldMkLst>
          <pc:docMk/>
          <pc:sldMk cId="3874280692" sldId="258"/>
        </pc:sldMkLst>
        <pc:spChg chg="mod">
          <ac:chgData name="Francis, Tricia  (Trade NW - BSS)" userId="6fed078f-e753-4655-b2fe-f10659a02411" providerId="ADAL" clId="{C08632ED-6D3A-42BE-8928-F1E0F36C71A3}" dt="2021-04-15T14:28:40.217" v="3839" actId="20577"/>
          <ac:spMkLst>
            <pc:docMk/>
            <pc:sldMk cId="3874280692" sldId="258"/>
            <ac:spMk id="2" creationId="{5D595A6F-D32F-7647-8D88-0154ED0FB2DC}"/>
          </ac:spMkLst>
        </pc:spChg>
        <pc:spChg chg="mod">
          <ac:chgData name="Francis, Tricia  (Trade NW - BSS)" userId="6fed078f-e753-4655-b2fe-f10659a02411" providerId="ADAL" clId="{C08632ED-6D3A-42BE-8928-F1E0F36C71A3}" dt="2021-04-15T15:29:58.868" v="6329" actId="20577"/>
          <ac:spMkLst>
            <pc:docMk/>
            <pc:sldMk cId="3874280692" sldId="258"/>
            <ac:spMk id="3" creationId="{301C312A-6502-AA46-A719-922CC6EF2E14}"/>
          </ac:spMkLst>
        </pc:spChg>
        <pc:spChg chg="del">
          <ac:chgData name="Francis, Tricia  (Trade NW - BSS)" userId="6fed078f-e753-4655-b2fe-f10659a02411" providerId="ADAL" clId="{C08632ED-6D3A-42BE-8928-F1E0F36C71A3}" dt="2021-05-05T10:07:16.653" v="14866" actId="478"/>
          <ac:spMkLst>
            <pc:docMk/>
            <pc:sldMk cId="3874280692" sldId="258"/>
            <ac:spMk id="4" creationId="{D89E42B2-8B75-3C42-AA0A-11F16ED6CEB3}"/>
          </ac:spMkLst>
        </pc:spChg>
        <pc:spChg chg="del">
          <ac:chgData name="Francis, Tricia  (Trade NW - BSS)" userId="6fed078f-e753-4655-b2fe-f10659a02411" providerId="ADAL" clId="{C08632ED-6D3A-42BE-8928-F1E0F36C71A3}" dt="2021-05-05T10:09:17.949" v="14883" actId="478"/>
          <ac:spMkLst>
            <pc:docMk/>
            <pc:sldMk cId="3874280692" sldId="258"/>
            <ac:spMk id="5" creationId="{BEAE114F-9254-E44A-A4E3-3F267FF2EE78}"/>
          </ac:spMkLst>
        </pc:spChg>
        <pc:spChg chg="mod">
          <ac:chgData name="Francis, Tricia  (Trade NW - BSS)" userId="6fed078f-e753-4655-b2fe-f10659a02411" providerId="ADAL" clId="{C08632ED-6D3A-42BE-8928-F1E0F36C71A3}" dt="2021-04-15T14:43:43.005" v="4544" actId="20577"/>
          <ac:spMkLst>
            <pc:docMk/>
            <pc:sldMk cId="3874280692" sldId="258"/>
            <ac:spMk id="6" creationId="{7C04F9E7-89D2-6B41-8AA7-7107500A0666}"/>
          </ac:spMkLst>
        </pc:spChg>
        <pc:spChg chg="mod">
          <ac:chgData name="Francis, Tricia  (Trade NW - BSS)" userId="6fed078f-e753-4655-b2fe-f10659a02411" providerId="ADAL" clId="{C08632ED-6D3A-42BE-8928-F1E0F36C71A3}" dt="2021-04-15T15:03:51.632" v="5638" actId="20577"/>
          <ac:spMkLst>
            <pc:docMk/>
            <pc:sldMk cId="3874280692" sldId="258"/>
            <ac:spMk id="7" creationId="{257F1C78-569A-5D46-8FB6-CD99278A4569}"/>
          </ac:spMkLst>
        </pc:spChg>
        <pc:spChg chg="del mod">
          <ac:chgData name="Francis, Tricia  (Trade NW - BSS)" userId="6fed078f-e753-4655-b2fe-f10659a02411" providerId="ADAL" clId="{C08632ED-6D3A-42BE-8928-F1E0F36C71A3}" dt="2021-04-15T15:15:11.911" v="6301" actId="478"/>
          <ac:spMkLst>
            <pc:docMk/>
            <pc:sldMk cId="3874280692" sldId="258"/>
            <ac:spMk id="8" creationId="{75D2BB05-4BFA-6746-9C31-BEB927940EC2}"/>
          </ac:spMkLst>
        </pc:spChg>
        <pc:spChg chg="mod">
          <ac:chgData name="Francis, Tricia  (Trade NW - BSS)" userId="6fed078f-e753-4655-b2fe-f10659a02411" providerId="ADAL" clId="{C08632ED-6D3A-42BE-8928-F1E0F36C71A3}" dt="2021-04-15T15:13:04.394" v="6269" actId="20577"/>
          <ac:spMkLst>
            <pc:docMk/>
            <pc:sldMk cId="3874280692" sldId="258"/>
            <ac:spMk id="9" creationId="{3412EBAC-904A-6A4D-B766-8D373C9B7501}"/>
          </ac:spMkLst>
        </pc:spChg>
        <pc:spChg chg="mod">
          <ac:chgData name="Francis, Tricia  (Trade NW - BSS)" userId="6fed078f-e753-4655-b2fe-f10659a02411" providerId="ADAL" clId="{C08632ED-6D3A-42BE-8928-F1E0F36C71A3}" dt="2021-04-15T15:14:04.625" v="6299" actId="20577"/>
          <ac:spMkLst>
            <pc:docMk/>
            <pc:sldMk cId="3874280692" sldId="258"/>
            <ac:spMk id="20" creationId="{92B60D77-0560-754E-AA83-686B716AE377}"/>
          </ac:spMkLst>
        </pc:spChg>
        <pc:picChg chg="mod">
          <ac:chgData name="Francis, Tricia  (Trade NW - BSS)" userId="6fed078f-e753-4655-b2fe-f10659a02411" providerId="ADAL" clId="{C08632ED-6D3A-42BE-8928-F1E0F36C71A3}" dt="2021-04-15T15:04:32.064" v="5643" actId="1076"/>
          <ac:picMkLst>
            <pc:docMk/>
            <pc:sldMk cId="3874280692" sldId="258"/>
            <ac:picMk id="22" creationId="{BAD838F2-4A7E-9540-A1CF-A808A8CC70FF}"/>
          </ac:picMkLst>
        </pc:picChg>
        <pc:picChg chg="mod">
          <ac:chgData name="Francis, Tricia  (Trade NW - BSS)" userId="6fed078f-e753-4655-b2fe-f10659a02411" providerId="ADAL" clId="{C08632ED-6D3A-42BE-8928-F1E0F36C71A3}" dt="2021-04-15T14:59:36.730" v="5404" actId="1076"/>
          <ac:picMkLst>
            <pc:docMk/>
            <pc:sldMk cId="3874280692" sldId="258"/>
            <ac:picMk id="24" creationId="{F236ECCC-5E7E-FE45-9067-86EBAA31237B}"/>
          </ac:picMkLst>
        </pc:picChg>
        <pc:picChg chg="mod">
          <ac:chgData name="Francis, Tricia  (Trade NW - BSS)" userId="6fed078f-e753-4655-b2fe-f10659a02411" providerId="ADAL" clId="{C08632ED-6D3A-42BE-8928-F1E0F36C71A3}" dt="2021-04-15T14:59:16.138" v="5403" actId="1076"/>
          <ac:picMkLst>
            <pc:docMk/>
            <pc:sldMk cId="3874280692" sldId="258"/>
            <ac:picMk id="26" creationId="{CA43B28E-AC6A-A945-BE82-EAD891830A14}"/>
          </ac:picMkLst>
        </pc:picChg>
        <pc:picChg chg="del mod">
          <ac:chgData name="Francis, Tricia  (Trade NW - BSS)" userId="6fed078f-e753-4655-b2fe-f10659a02411" providerId="ADAL" clId="{C08632ED-6D3A-42BE-8928-F1E0F36C71A3}" dt="2021-04-15T15:15:13.647" v="6302" actId="478"/>
          <ac:picMkLst>
            <pc:docMk/>
            <pc:sldMk cId="3874280692" sldId="258"/>
            <ac:picMk id="28" creationId="{A3FCB6FD-6A96-E44B-8B3F-AD7E924B2B1B}"/>
          </ac:picMkLst>
        </pc:picChg>
        <pc:picChg chg="mod">
          <ac:chgData name="Francis, Tricia  (Trade NW - BSS)" userId="6fed078f-e753-4655-b2fe-f10659a02411" providerId="ADAL" clId="{C08632ED-6D3A-42BE-8928-F1E0F36C71A3}" dt="2021-04-15T15:08:35.831" v="5785" actId="14826"/>
          <ac:picMkLst>
            <pc:docMk/>
            <pc:sldMk cId="3874280692" sldId="258"/>
            <ac:picMk id="29" creationId="{20A1B941-9297-5641-83F2-970CAFEF1791}"/>
          </ac:picMkLst>
        </pc:picChg>
      </pc:sldChg>
      <pc:sldChg chg="addSp delSp modSp mod">
        <pc:chgData name="Francis, Tricia  (Trade NW - BSS)" userId="6fed078f-e753-4655-b2fe-f10659a02411" providerId="ADAL" clId="{C08632ED-6D3A-42BE-8928-F1E0F36C71A3}" dt="2021-05-05T12:09:49.305" v="14920" actId="1076"/>
        <pc:sldMkLst>
          <pc:docMk/>
          <pc:sldMk cId="1285380808" sldId="259"/>
        </pc:sldMkLst>
        <pc:spChg chg="mod">
          <ac:chgData name="Francis, Tricia  (Trade NW - BSS)" userId="6fed078f-e753-4655-b2fe-f10659a02411" providerId="ADAL" clId="{C08632ED-6D3A-42BE-8928-F1E0F36C71A3}" dt="2021-04-19T11:47:42.650" v="8294" actId="1076"/>
          <ac:spMkLst>
            <pc:docMk/>
            <pc:sldMk cId="1285380808" sldId="259"/>
            <ac:spMk id="2" creationId="{5D595A6F-D32F-7647-8D88-0154ED0FB2DC}"/>
          </ac:spMkLst>
        </pc:spChg>
        <pc:spChg chg="del mod">
          <ac:chgData name="Francis, Tricia  (Trade NW - BSS)" userId="6fed078f-e753-4655-b2fe-f10659a02411" providerId="ADAL" clId="{C08632ED-6D3A-42BE-8928-F1E0F36C71A3}" dt="2021-04-19T11:46:47.177" v="8290" actId="478"/>
          <ac:spMkLst>
            <pc:docMk/>
            <pc:sldMk cId="1285380808" sldId="259"/>
            <ac:spMk id="3" creationId="{301C312A-6502-AA46-A719-922CC6EF2E14}"/>
          </ac:spMkLst>
        </pc:spChg>
        <pc:spChg chg="del mod">
          <ac:chgData name="Francis, Tricia  (Trade NW - BSS)" userId="6fed078f-e753-4655-b2fe-f10659a02411" providerId="ADAL" clId="{C08632ED-6D3A-42BE-8928-F1E0F36C71A3}" dt="2021-05-05T10:07:02.163" v="14861" actId="478"/>
          <ac:spMkLst>
            <pc:docMk/>
            <pc:sldMk cId="1285380808" sldId="259"/>
            <ac:spMk id="4" creationId="{D89E42B2-8B75-3C42-AA0A-11F16ED6CEB3}"/>
          </ac:spMkLst>
        </pc:spChg>
        <pc:spChg chg="del">
          <ac:chgData name="Francis, Tricia  (Trade NW - BSS)" userId="6fed078f-e753-4655-b2fe-f10659a02411" providerId="ADAL" clId="{C08632ED-6D3A-42BE-8928-F1E0F36C71A3}" dt="2021-05-05T10:09:50.935" v="14887" actId="478"/>
          <ac:spMkLst>
            <pc:docMk/>
            <pc:sldMk cId="1285380808" sldId="259"/>
            <ac:spMk id="5" creationId="{BEAE114F-9254-E44A-A4E3-3F267FF2EE78}"/>
          </ac:spMkLst>
        </pc:spChg>
        <pc:spChg chg="add del mod">
          <ac:chgData name="Francis, Tricia  (Trade NW - BSS)" userId="6fed078f-e753-4655-b2fe-f10659a02411" providerId="ADAL" clId="{C08632ED-6D3A-42BE-8928-F1E0F36C71A3}" dt="2021-04-19T11:46:49.448" v="8291" actId="478"/>
          <ac:spMkLst>
            <pc:docMk/>
            <pc:sldMk cId="1285380808" sldId="259"/>
            <ac:spMk id="8" creationId="{4792CBC8-F9F6-494C-AC77-C154D2A4B2B3}"/>
          </ac:spMkLst>
        </pc:spChg>
        <pc:spChg chg="mod">
          <ac:chgData name="Francis, Tricia  (Trade NW - BSS)" userId="6fed078f-e753-4655-b2fe-f10659a02411" providerId="ADAL" clId="{C08632ED-6D3A-42BE-8928-F1E0F36C71A3}" dt="2021-05-05T12:09:49.305" v="14920" actId="1076"/>
          <ac:spMkLst>
            <pc:docMk/>
            <pc:sldMk cId="1285380808" sldId="259"/>
            <ac:spMk id="10" creationId="{AB353191-08BB-974C-8F67-56CFB76153CC}"/>
          </ac:spMkLst>
        </pc:spChg>
      </pc:sldChg>
      <pc:sldChg chg="delSp modSp mod">
        <pc:chgData name="Francis, Tricia  (Trade NW - BSS)" userId="6fed078f-e753-4655-b2fe-f10659a02411" providerId="ADAL" clId="{C08632ED-6D3A-42BE-8928-F1E0F36C71A3}" dt="2021-05-05T10:09:37.160" v="14886" actId="478"/>
        <pc:sldMkLst>
          <pc:docMk/>
          <pc:sldMk cId="4193579135" sldId="870"/>
        </pc:sldMkLst>
        <pc:spChg chg="mod">
          <ac:chgData name="Francis, Tricia  (Trade NW - BSS)" userId="6fed078f-e753-4655-b2fe-f10659a02411" providerId="ADAL" clId="{C08632ED-6D3A-42BE-8928-F1E0F36C71A3}" dt="2021-04-15T14:25:28.915" v="3689" actId="20577"/>
          <ac:spMkLst>
            <pc:docMk/>
            <pc:sldMk cId="4193579135" sldId="870"/>
            <ac:spMk id="5" creationId="{AE04D637-1324-3A47-B24C-06EA9794439E}"/>
          </ac:spMkLst>
        </pc:spChg>
        <pc:spChg chg="del mod">
          <ac:chgData name="Francis, Tricia  (Trade NW - BSS)" userId="6fed078f-e753-4655-b2fe-f10659a02411" providerId="ADAL" clId="{C08632ED-6D3A-42BE-8928-F1E0F36C71A3}" dt="2021-04-19T11:46:36.658" v="8288" actId="478"/>
          <ac:spMkLst>
            <pc:docMk/>
            <pc:sldMk cId="4193579135" sldId="870"/>
            <ac:spMk id="6" creationId="{CE089197-B3A7-1445-AEC3-45CE3B73BA04}"/>
          </ac:spMkLst>
        </pc:spChg>
        <pc:spChg chg="del mod">
          <ac:chgData name="Francis, Tricia  (Trade NW - BSS)" userId="6fed078f-e753-4655-b2fe-f10659a02411" providerId="ADAL" clId="{C08632ED-6D3A-42BE-8928-F1E0F36C71A3}" dt="2021-05-05T10:07:07.051" v="14863" actId="478"/>
          <ac:spMkLst>
            <pc:docMk/>
            <pc:sldMk cId="4193579135" sldId="870"/>
            <ac:spMk id="11" creationId="{9CD7F24F-6DF4-DA4A-985D-9D2B1D1DC99B}"/>
          </ac:spMkLst>
        </pc:spChg>
        <pc:spChg chg="del">
          <ac:chgData name="Francis, Tricia  (Trade NW - BSS)" userId="6fed078f-e753-4655-b2fe-f10659a02411" providerId="ADAL" clId="{C08632ED-6D3A-42BE-8928-F1E0F36C71A3}" dt="2021-05-05T10:09:37.160" v="14886" actId="478"/>
          <ac:spMkLst>
            <pc:docMk/>
            <pc:sldMk cId="4193579135" sldId="870"/>
            <ac:spMk id="12" creationId="{D5705316-E6DE-CF42-875F-F9C871222237}"/>
          </ac:spMkLst>
        </pc:spChg>
        <pc:spChg chg="mod">
          <ac:chgData name="Francis, Tricia  (Trade NW - BSS)" userId="6fed078f-e753-4655-b2fe-f10659a02411" providerId="ADAL" clId="{C08632ED-6D3A-42BE-8928-F1E0F36C71A3}" dt="2021-04-15T15:28:12.259" v="6305" actId="14826"/>
          <ac:spMkLst>
            <pc:docMk/>
            <pc:sldMk cId="4193579135" sldId="870"/>
            <ac:spMk id="16" creationId="{BA2525FA-AD10-7A4C-A10E-85AA75ECF6E4}"/>
          </ac:spMkLst>
        </pc:spChg>
        <pc:spChg chg="mod">
          <ac:chgData name="Francis, Tricia  (Trade NW - BSS)" userId="6fed078f-e753-4655-b2fe-f10659a02411" providerId="ADAL" clId="{C08632ED-6D3A-42BE-8928-F1E0F36C71A3}" dt="2021-04-15T15:28:12.259" v="6305" actId="14826"/>
          <ac:spMkLst>
            <pc:docMk/>
            <pc:sldMk cId="4193579135" sldId="870"/>
            <ac:spMk id="27" creationId="{26D363AF-CE1D-D941-B807-A9BDFD1E1158}"/>
          </ac:spMkLst>
        </pc:spChg>
        <pc:spChg chg="mod">
          <ac:chgData name="Francis, Tricia  (Trade NW - BSS)" userId="6fed078f-e753-4655-b2fe-f10659a02411" providerId="ADAL" clId="{C08632ED-6D3A-42BE-8928-F1E0F36C71A3}" dt="2021-04-15T15:28:12.259" v="6305" actId="14826"/>
          <ac:spMkLst>
            <pc:docMk/>
            <pc:sldMk cId="4193579135" sldId="870"/>
            <ac:spMk id="28" creationId="{6FA7C92B-A493-544A-A6EA-526C92004A3D}"/>
          </ac:spMkLst>
        </pc:spChg>
        <pc:spChg chg="mod">
          <ac:chgData name="Francis, Tricia  (Trade NW - BSS)" userId="6fed078f-e753-4655-b2fe-f10659a02411" providerId="ADAL" clId="{C08632ED-6D3A-42BE-8928-F1E0F36C71A3}" dt="2021-04-15T15:28:12.259" v="6305" actId="14826"/>
          <ac:spMkLst>
            <pc:docMk/>
            <pc:sldMk cId="4193579135" sldId="870"/>
            <ac:spMk id="29" creationId="{75448099-5C38-3A4F-B3FE-D5681DFDDDF0}"/>
          </ac:spMkLst>
        </pc:spChg>
        <pc:grpChg chg="mod">
          <ac:chgData name="Francis, Tricia  (Trade NW - BSS)" userId="6fed078f-e753-4655-b2fe-f10659a02411" providerId="ADAL" clId="{C08632ED-6D3A-42BE-8928-F1E0F36C71A3}" dt="2021-04-15T15:28:12.259" v="6305" actId="14826"/>
          <ac:grpSpMkLst>
            <pc:docMk/>
            <pc:sldMk cId="4193579135" sldId="870"/>
            <ac:grpSpMk id="36" creationId="{182DD7E0-9348-DB4D-B464-E1BD62E13CE2}"/>
          </ac:grpSpMkLst>
        </pc:grpChg>
        <pc:picChg chg="mod">
          <ac:chgData name="Francis, Tricia  (Trade NW - BSS)" userId="6fed078f-e753-4655-b2fe-f10659a02411" providerId="ADAL" clId="{C08632ED-6D3A-42BE-8928-F1E0F36C71A3}" dt="2021-04-15T15:28:12.259" v="6305" actId="14826"/>
          <ac:picMkLst>
            <pc:docMk/>
            <pc:sldMk cId="4193579135" sldId="870"/>
            <ac:picMk id="26" creationId="{A8236BAD-3E82-8C40-A1E7-10D911F1242E}"/>
          </ac:picMkLst>
        </pc:picChg>
        <pc:picChg chg="mod">
          <ac:chgData name="Francis, Tricia  (Trade NW - BSS)" userId="6fed078f-e753-4655-b2fe-f10659a02411" providerId="ADAL" clId="{C08632ED-6D3A-42BE-8928-F1E0F36C71A3}" dt="2021-04-15T15:28:12.259" v="6305" actId="14826"/>
          <ac:picMkLst>
            <pc:docMk/>
            <pc:sldMk cId="4193579135" sldId="870"/>
            <ac:picMk id="31" creationId="{CDE17E0E-D6BE-424B-8E1D-D103CD95BDC6}"/>
          </ac:picMkLst>
        </pc:picChg>
        <pc:picChg chg="mod">
          <ac:chgData name="Francis, Tricia  (Trade NW - BSS)" userId="6fed078f-e753-4655-b2fe-f10659a02411" providerId="ADAL" clId="{C08632ED-6D3A-42BE-8928-F1E0F36C71A3}" dt="2021-04-15T15:28:12.259" v="6305" actId="14826"/>
          <ac:picMkLst>
            <pc:docMk/>
            <pc:sldMk cId="4193579135" sldId="870"/>
            <ac:picMk id="33" creationId="{F55BA66D-4341-2E4F-8E0C-BB5F81F19FC0}"/>
          </ac:picMkLst>
        </pc:picChg>
        <pc:picChg chg="mod">
          <ac:chgData name="Francis, Tricia  (Trade NW - BSS)" userId="6fed078f-e753-4655-b2fe-f10659a02411" providerId="ADAL" clId="{C08632ED-6D3A-42BE-8928-F1E0F36C71A3}" dt="2021-04-15T15:28:12.259" v="6305" actId="14826"/>
          <ac:picMkLst>
            <pc:docMk/>
            <pc:sldMk cId="4193579135" sldId="870"/>
            <ac:picMk id="35" creationId="{A03463D8-8132-6244-812B-C1DA22D26685}"/>
          </ac:picMkLst>
        </pc:picChg>
      </pc:sldChg>
      <pc:sldChg chg="del">
        <pc:chgData name="Francis, Tricia  (Trade NW - BSS)" userId="6fed078f-e753-4655-b2fe-f10659a02411" providerId="ADAL" clId="{C08632ED-6D3A-42BE-8928-F1E0F36C71A3}" dt="2021-05-05T10:04:06.561" v="14851" actId="2696"/>
        <pc:sldMkLst>
          <pc:docMk/>
          <pc:sldMk cId="2321362117" sldId="871"/>
        </pc:sldMkLst>
      </pc:sldChg>
      <pc:sldChg chg="del">
        <pc:chgData name="Francis, Tricia  (Trade NW - BSS)" userId="6fed078f-e753-4655-b2fe-f10659a02411" providerId="ADAL" clId="{C08632ED-6D3A-42BE-8928-F1E0F36C71A3}" dt="2021-05-05T10:04:14.869" v="14852" actId="2696"/>
        <pc:sldMkLst>
          <pc:docMk/>
          <pc:sldMk cId="3897059793" sldId="872"/>
        </pc:sldMkLst>
      </pc:sldChg>
      <pc:sldChg chg="del">
        <pc:chgData name="Francis, Tricia  (Trade NW - BSS)" userId="6fed078f-e753-4655-b2fe-f10659a02411" providerId="ADAL" clId="{C08632ED-6D3A-42BE-8928-F1E0F36C71A3}" dt="2021-05-05T10:04:18.146" v="14853" actId="2696"/>
        <pc:sldMkLst>
          <pc:docMk/>
          <pc:sldMk cId="3727439335" sldId="873"/>
        </pc:sldMkLst>
      </pc:sldChg>
      <pc:sldChg chg="del">
        <pc:chgData name="Francis, Tricia  (Trade NW - BSS)" userId="6fed078f-e753-4655-b2fe-f10659a02411" providerId="ADAL" clId="{C08632ED-6D3A-42BE-8928-F1E0F36C71A3}" dt="2021-05-05T10:04:22.777" v="14854" actId="2696"/>
        <pc:sldMkLst>
          <pc:docMk/>
          <pc:sldMk cId="2061262652" sldId="874"/>
        </pc:sldMkLst>
      </pc:sldChg>
      <pc:sldChg chg="addSp delSp modSp del mod">
        <pc:chgData name="Francis, Tricia  (Trade NW - BSS)" userId="6fed078f-e753-4655-b2fe-f10659a02411" providerId="ADAL" clId="{C08632ED-6D3A-42BE-8928-F1E0F36C71A3}" dt="2021-05-05T13:04:12.815" v="14925" actId="2696"/>
        <pc:sldMkLst>
          <pc:docMk/>
          <pc:sldMk cId="3927845775" sldId="875"/>
        </pc:sldMkLst>
        <pc:spChg chg="add del mod">
          <ac:chgData name="Francis, Tricia  (Trade NW - BSS)" userId="6fed078f-e753-4655-b2fe-f10659a02411" providerId="ADAL" clId="{C08632ED-6D3A-42BE-8928-F1E0F36C71A3}" dt="2021-05-05T10:10:54.811" v="14907" actId="767"/>
          <ac:spMkLst>
            <pc:docMk/>
            <pc:sldMk cId="3927845775" sldId="875"/>
            <ac:spMk id="2" creationId="{CDF7E737-577A-472A-9B04-59C5DF648B08}"/>
          </ac:spMkLst>
        </pc:spChg>
        <pc:spChg chg="del">
          <ac:chgData name="Francis, Tricia  (Trade NW - BSS)" userId="6fed078f-e753-4655-b2fe-f10659a02411" providerId="ADAL" clId="{C08632ED-6D3A-42BE-8928-F1E0F36C71A3}" dt="2021-05-05T10:08:02.970" v="14873" actId="478"/>
          <ac:spMkLst>
            <pc:docMk/>
            <pc:sldMk cId="3927845775" sldId="875"/>
            <ac:spMk id="11" creationId="{9CD7F24F-6DF4-DA4A-985D-9D2B1D1DC99B}"/>
          </ac:spMkLst>
        </pc:spChg>
        <pc:spChg chg="del">
          <ac:chgData name="Francis, Tricia  (Trade NW - BSS)" userId="6fed078f-e753-4655-b2fe-f10659a02411" providerId="ADAL" clId="{C08632ED-6D3A-42BE-8928-F1E0F36C71A3}" dt="2021-05-05T10:08:12.648" v="14874" actId="478"/>
          <ac:spMkLst>
            <pc:docMk/>
            <pc:sldMk cId="3927845775" sldId="875"/>
            <ac:spMk id="12" creationId="{D5705316-E6DE-CF42-875F-F9C871222237}"/>
          </ac:spMkLst>
        </pc:spChg>
        <pc:graphicFrameChg chg="mod modGraphic">
          <ac:chgData name="Francis, Tricia  (Trade NW - BSS)" userId="6fed078f-e753-4655-b2fe-f10659a02411" providerId="ADAL" clId="{C08632ED-6D3A-42BE-8928-F1E0F36C71A3}" dt="2021-05-05T10:03:51.101" v="14850" actId="13926"/>
          <ac:graphicFrameMkLst>
            <pc:docMk/>
            <pc:sldMk cId="3927845775" sldId="875"/>
            <ac:graphicFrameMk id="13" creationId="{48508C1F-6F58-4EA5-B5A0-5ED3B394F804}"/>
          </ac:graphicFrameMkLst>
        </pc:graphicFrameChg>
      </pc:sldChg>
      <pc:sldChg chg="addSp delSp modSp mod ord">
        <pc:chgData name="Francis, Tricia  (Trade NW - BSS)" userId="6fed078f-e753-4655-b2fe-f10659a02411" providerId="ADAL" clId="{C08632ED-6D3A-42BE-8928-F1E0F36C71A3}" dt="2021-05-05T10:09:28.074" v="14885" actId="478"/>
        <pc:sldMkLst>
          <pc:docMk/>
          <pc:sldMk cId="3868866290" sldId="876"/>
        </pc:sldMkLst>
        <pc:spChg chg="mod">
          <ac:chgData name="Francis, Tricia  (Trade NW - BSS)" userId="6fed078f-e753-4655-b2fe-f10659a02411" providerId="ADAL" clId="{C08632ED-6D3A-42BE-8928-F1E0F36C71A3}" dt="2021-04-19T11:49:08.975" v="8299"/>
          <ac:spMkLst>
            <pc:docMk/>
            <pc:sldMk cId="3868866290" sldId="876"/>
            <ac:spMk id="5" creationId="{AE04D637-1324-3A47-B24C-06EA9794439E}"/>
          </ac:spMkLst>
        </pc:spChg>
        <pc:spChg chg="del mod">
          <ac:chgData name="Francis, Tricia  (Trade NW - BSS)" userId="6fed078f-e753-4655-b2fe-f10659a02411" providerId="ADAL" clId="{C08632ED-6D3A-42BE-8928-F1E0F36C71A3}" dt="2021-04-19T11:48:01.528" v="8298" actId="478"/>
          <ac:spMkLst>
            <pc:docMk/>
            <pc:sldMk cId="3868866290" sldId="876"/>
            <ac:spMk id="6" creationId="{CE089197-B3A7-1445-AEC3-45CE3B73BA04}"/>
          </ac:spMkLst>
        </pc:spChg>
        <pc:spChg chg="del mod">
          <ac:chgData name="Francis, Tricia  (Trade NW - BSS)" userId="6fed078f-e753-4655-b2fe-f10659a02411" providerId="ADAL" clId="{C08632ED-6D3A-42BE-8928-F1E0F36C71A3}" dt="2021-04-19T11:34:18.743" v="8284" actId="478"/>
          <ac:spMkLst>
            <pc:docMk/>
            <pc:sldMk cId="3868866290" sldId="876"/>
            <ac:spMk id="7" creationId="{02AB5040-776C-CF42-AA1C-0C5D7C503206}"/>
          </ac:spMkLst>
        </pc:spChg>
        <pc:spChg chg="add del mod">
          <ac:chgData name="Francis, Tricia  (Trade NW - BSS)" userId="6fed078f-e753-4655-b2fe-f10659a02411" providerId="ADAL" clId="{C08632ED-6D3A-42BE-8928-F1E0F36C71A3}" dt="2021-04-19T11:47:59.452" v="8297" actId="478"/>
          <ac:spMkLst>
            <pc:docMk/>
            <pc:sldMk cId="3868866290" sldId="876"/>
            <ac:spMk id="8" creationId="{05CAC0AE-789A-4CAF-84C0-F4AA9FDE5319}"/>
          </ac:spMkLst>
        </pc:spChg>
        <pc:spChg chg="del mod">
          <ac:chgData name="Francis, Tricia  (Trade NW - BSS)" userId="6fed078f-e753-4655-b2fe-f10659a02411" providerId="ADAL" clId="{C08632ED-6D3A-42BE-8928-F1E0F36C71A3}" dt="2021-05-05T10:07:12.416" v="14865" actId="478"/>
          <ac:spMkLst>
            <pc:docMk/>
            <pc:sldMk cId="3868866290" sldId="876"/>
            <ac:spMk id="11" creationId="{9CD7F24F-6DF4-DA4A-985D-9D2B1D1DC99B}"/>
          </ac:spMkLst>
        </pc:spChg>
        <pc:spChg chg="del mod">
          <ac:chgData name="Francis, Tricia  (Trade NW - BSS)" userId="6fed078f-e753-4655-b2fe-f10659a02411" providerId="ADAL" clId="{C08632ED-6D3A-42BE-8928-F1E0F36C71A3}" dt="2021-05-05T10:09:28.074" v="14885" actId="478"/>
          <ac:spMkLst>
            <pc:docMk/>
            <pc:sldMk cId="3868866290" sldId="876"/>
            <ac:spMk id="12" creationId="{D5705316-E6DE-CF42-875F-F9C871222237}"/>
          </ac:spMkLst>
        </pc:spChg>
        <pc:spChg chg="mod">
          <ac:chgData name="Francis, Tricia  (Trade NW - BSS)" userId="6fed078f-e753-4655-b2fe-f10659a02411" providerId="ADAL" clId="{C08632ED-6D3A-42BE-8928-F1E0F36C71A3}" dt="2021-04-19T11:30:22.100" v="8204" actId="20577"/>
          <ac:spMkLst>
            <pc:docMk/>
            <pc:sldMk cId="3868866290" sldId="876"/>
            <ac:spMk id="17" creationId="{38D39BE7-FB20-3942-B75D-301A25085334}"/>
          </ac:spMkLst>
        </pc:spChg>
        <pc:spChg chg="mod">
          <ac:chgData name="Francis, Tricia  (Trade NW - BSS)" userId="6fed078f-e753-4655-b2fe-f10659a02411" providerId="ADAL" clId="{C08632ED-6D3A-42BE-8928-F1E0F36C71A3}" dt="2021-04-19T11:33:23.263" v="8278" actId="20577"/>
          <ac:spMkLst>
            <pc:docMk/>
            <pc:sldMk cId="3868866290" sldId="876"/>
            <ac:spMk id="18" creationId="{B5EC34E3-3C6E-8941-856B-5D666B48E739}"/>
          </ac:spMkLst>
        </pc:spChg>
        <pc:spChg chg="mod">
          <ac:chgData name="Francis, Tricia  (Trade NW - BSS)" userId="6fed078f-e753-4655-b2fe-f10659a02411" providerId="ADAL" clId="{C08632ED-6D3A-42BE-8928-F1E0F36C71A3}" dt="2021-04-19T11:32:38.708" v="8238" actId="1076"/>
          <ac:spMkLst>
            <pc:docMk/>
            <pc:sldMk cId="3868866290" sldId="876"/>
            <ac:spMk id="19" creationId="{CB8634C7-64FC-F048-B088-A89AAE660674}"/>
          </ac:spMkLst>
        </pc:spChg>
        <pc:spChg chg="add del mod">
          <ac:chgData name="Francis, Tricia  (Trade NW - BSS)" userId="6fed078f-e753-4655-b2fe-f10659a02411" providerId="ADAL" clId="{C08632ED-6D3A-42BE-8928-F1E0F36C71A3}" dt="2021-04-19T11:47:55.303" v="8296" actId="478"/>
          <ac:spMkLst>
            <pc:docMk/>
            <pc:sldMk cId="3868866290" sldId="876"/>
            <ac:spMk id="22" creationId="{AF6C94D4-6392-454E-BB43-9D4B4A08A755}"/>
          </ac:spMkLst>
        </pc:spChg>
        <pc:picChg chg="del mod">
          <ac:chgData name="Francis, Tricia  (Trade NW - BSS)" userId="6fed078f-e753-4655-b2fe-f10659a02411" providerId="ADAL" clId="{C08632ED-6D3A-42BE-8928-F1E0F36C71A3}" dt="2021-04-19T11:34:21.902" v="8285" actId="478"/>
          <ac:picMkLst>
            <pc:docMk/>
            <pc:sldMk cId="3868866290" sldId="876"/>
            <ac:picMk id="9" creationId="{C7417999-203C-344E-A39A-2E469FC83035}"/>
          </ac:picMkLst>
        </pc:picChg>
        <pc:picChg chg="add del mod">
          <ac:chgData name="Francis, Tricia  (Trade NW - BSS)" userId="6fed078f-e753-4655-b2fe-f10659a02411" providerId="ADAL" clId="{C08632ED-6D3A-42BE-8928-F1E0F36C71A3}" dt="2021-04-19T11:29:06.285" v="8137"/>
          <ac:picMkLst>
            <pc:docMk/>
            <pc:sldMk cId="3868866290" sldId="876"/>
            <ac:picMk id="21" creationId="{BB3F7AE9-0351-44A6-A882-0C19238E6277}"/>
          </ac:picMkLst>
        </pc:picChg>
        <pc:picChg chg="add del mod">
          <ac:chgData name="Francis, Tricia  (Trade NW - BSS)" userId="6fed078f-e753-4655-b2fe-f10659a02411" providerId="ADAL" clId="{C08632ED-6D3A-42BE-8928-F1E0F36C71A3}" dt="2021-04-19T11:30:48.654" v="8206" actId="478"/>
          <ac:picMkLst>
            <pc:docMk/>
            <pc:sldMk cId="3868866290" sldId="876"/>
            <ac:picMk id="23" creationId="{C49A5590-086F-432C-A9E5-87A63428C885}"/>
          </ac:picMkLst>
        </pc:picChg>
        <pc:picChg chg="add mod">
          <ac:chgData name="Francis, Tricia  (Trade NW - BSS)" userId="6fed078f-e753-4655-b2fe-f10659a02411" providerId="ADAL" clId="{C08632ED-6D3A-42BE-8928-F1E0F36C71A3}" dt="2021-04-19T11:34:35.283" v="8287" actId="1076"/>
          <ac:picMkLst>
            <pc:docMk/>
            <pc:sldMk cId="3868866290" sldId="876"/>
            <ac:picMk id="24" creationId="{733E01DA-386D-46D3-91A9-08AF241989F4}"/>
          </ac:picMkLst>
        </pc:picChg>
        <pc:picChg chg="mod">
          <ac:chgData name="Francis, Tricia  (Trade NW - BSS)" userId="6fed078f-e753-4655-b2fe-f10659a02411" providerId="ADAL" clId="{C08632ED-6D3A-42BE-8928-F1E0F36C71A3}" dt="2021-04-19T11:32:43.114" v="8239" actId="1076"/>
          <ac:picMkLst>
            <pc:docMk/>
            <pc:sldMk cId="3868866290" sldId="876"/>
            <ac:picMk id="31" creationId="{CDE17E0E-D6BE-424B-8E1D-D103CD95BDC6}"/>
          </ac:picMkLst>
        </pc:picChg>
        <pc:picChg chg="mod">
          <ac:chgData name="Francis, Tricia  (Trade NW - BSS)" userId="6fed078f-e753-4655-b2fe-f10659a02411" providerId="ADAL" clId="{C08632ED-6D3A-42BE-8928-F1E0F36C71A3}" dt="2021-04-19T11:31:02.006" v="8207" actId="14826"/>
          <ac:picMkLst>
            <pc:docMk/>
            <pc:sldMk cId="3868866290" sldId="876"/>
            <ac:picMk id="35" creationId="{A03463D8-8132-6244-812B-C1DA22D26685}"/>
          </ac:picMkLst>
        </pc:picChg>
      </pc:sldChg>
      <pc:sldChg chg="addSp delSp modSp add mod">
        <pc:chgData name="Francis, Tricia  (Trade NW - BSS)" userId="6fed078f-e753-4655-b2fe-f10659a02411" providerId="ADAL" clId="{C08632ED-6D3A-42BE-8928-F1E0F36C71A3}" dt="2021-05-05T10:09:09.887" v="14882" actId="478"/>
        <pc:sldMkLst>
          <pc:docMk/>
          <pc:sldMk cId="2618876263" sldId="877"/>
        </pc:sldMkLst>
        <pc:spChg chg="mod">
          <ac:chgData name="Francis, Tricia  (Trade NW - BSS)" userId="6fed078f-e753-4655-b2fe-f10659a02411" providerId="ADAL" clId="{C08632ED-6D3A-42BE-8928-F1E0F36C71A3}" dt="2021-04-19T10:09:20.920" v="7457" actId="20577"/>
          <ac:spMkLst>
            <pc:docMk/>
            <pc:sldMk cId="2618876263" sldId="877"/>
            <ac:spMk id="2" creationId="{5D595A6F-D32F-7647-8D88-0154ED0FB2DC}"/>
          </ac:spMkLst>
        </pc:spChg>
        <pc:spChg chg="del">
          <ac:chgData name="Francis, Tricia  (Trade NW - BSS)" userId="6fed078f-e753-4655-b2fe-f10659a02411" providerId="ADAL" clId="{C08632ED-6D3A-42BE-8928-F1E0F36C71A3}" dt="2021-04-19T09:06:03.812" v="6367" actId="478"/>
          <ac:spMkLst>
            <pc:docMk/>
            <pc:sldMk cId="2618876263" sldId="877"/>
            <ac:spMk id="3" creationId="{301C312A-6502-AA46-A719-922CC6EF2E14}"/>
          </ac:spMkLst>
        </pc:spChg>
        <pc:spChg chg="del">
          <ac:chgData name="Francis, Tricia  (Trade NW - BSS)" userId="6fed078f-e753-4655-b2fe-f10659a02411" providerId="ADAL" clId="{C08632ED-6D3A-42BE-8928-F1E0F36C71A3}" dt="2021-05-05T10:07:21.451" v="14867" actId="478"/>
          <ac:spMkLst>
            <pc:docMk/>
            <pc:sldMk cId="2618876263" sldId="877"/>
            <ac:spMk id="4" creationId="{D89E42B2-8B75-3C42-AA0A-11F16ED6CEB3}"/>
          </ac:spMkLst>
        </pc:spChg>
        <pc:spChg chg="del mod">
          <ac:chgData name="Francis, Tricia  (Trade NW - BSS)" userId="6fed078f-e753-4655-b2fe-f10659a02411" providerId="ADAL" clId="{C08632ED-6D3A-42BE-8928-F1E0F36C71A3}" dt="2021-05-05T10:09:09.887" v="14882" actId="478"/>
          <ac:spMkLst>
            <pc:docMk/>
            <pc:sldMk cId="2618876263" sldId="877"/>
            <ac:spMk id="5" creationId="{BEAE114F-9254-E44A-A4E3-3F267FF2EE78}"/>
          </ac:spMkLst>
        </pc:spChg>
        <pc:spChg chg="mod">
          <ac:chgData name="Francis, Tricia  (Trade NW - BSS)" userId="6fed078f-e753-4655-b2fe-f10659a02411" providerId="ADAL" clId="{C08632ED-6D3A-42BE-8928-F1E0F36C71A3}" dt="2021-04-19T09:53:04.080" v="7398" actId="20577"/>
          <ac:spMkLst>
            <pc:docMk/>
            <pc:sldMk cId="2618876263" sldId="877"/>
            <ac:spMk id="6" creationId="{7C04F9E7-89D2-6B41-8AA7-7107500A0666}"/>
          </ac:spMkLst>
        </pc:spChg>
        <pc:spChg chg="mod">
          <ac:chgData name="Francis, Tricia  (Trade NW - BSS)" userId="6fed078f-e753-4655-b2fe-f10659a02411" providerId="ADAL" clId="{C08632ED-6D3A-42BE-8928-F1E0F36C71A3}" dt="2021-04-19T09:53:20.895" v="7401" actId="1076"/>
          <ac:spMkLst>
            <pc:docMk/>
            <pc:sldMk cId="2618876263" sldId="877"/>
            <ac:spMk id="7" creationId="{257F1C78-569A-5D46-8FB6-CD99278A4569}"/>
          </ac:spMkLst>
        </pc:spChg>
        <pc:spChg chg="del mod">
          <ac:chgData name="Francis, Tricia  (Trade NW - BSS)" userId="6fed078f-e753-4655-b2fe-f10659a02411" providerId="ADAL" clId="{C08632ED-6D3A-42BE-8928-F1E0F36C71A3}" dt="2021-04-19T09:23:39.094" v="6694" actId="478"/>
          <ac:spMkLst>
            <pc:docMk/>
            <pc:sldMk cId="2618876263" sldId="877"/>
            <ac:spMk id="8" creationId="{75D2BB05-4BFA-6746-9C31-BEB927940EC2}"/>
          </ac:spMkLst>
        </pc:spChg>
        <pc:spChg chg="del">
          <ac:chgData name="Francis, Tricia  (Trade NW - BSS)" userId="6fed078f-e753-4655-b2fe-f10659a02411" providerId="ADAL" clId="{C08632ED-6D3A-42BE-8928-F1E0F36C71A3}" dt="2021-04-19T09:33:35.839" v="6899" actId="478"/>
          <ac:spMkLst>
            <pc:docMk/>
            <pc:sldMk cId="2618876263" sldId="877"/>
            <ac:spMk id="9" creationId="{3412EBAC-904A-6A4D-B766-8D373C9B7501}"/>
          </ac:spMkLst>
        </pc:spChg>
        <pc:spChg chg="add del mod">
          <ac:chgData name="Francis, Tricia  (Trade NW - BSS)" userId="6fed078f-e753-4655-b2fe-f10659a02411" providerId="ADAL" clId="{C08632ED-6D3A-42BE-8928-F1E0F36C71A3}" dt="2021-04-19T09:06:07.477" v="6368" actId="478"/>
          <ac:spMkLst>
            <pc:docMk/>
            <pc:sldMk cId="2618876263" sldId="877"/>
            <ac:spMk id="11" creationId="{D9EC0C2F-428A-4E4D-A613-38744BC0D3C9}"/>
          </ac:spMkLst>
        </pc:spChg>
        <pc:spChg chg="mod">
          <ac:chgData name="Francis, Tricia  (Trade NW - BSS)" userId="6fed078f-e753-4655-b2fe-f10659a02411" providerId="ADAL" clId="{C08632ED-6D3A-42BE-8928-F1E0F36C71A3}" dt="2021-04-19T09:46:01.191" v="7336" actId="1076"/>
          <ac:spMkLst>
            <pc:docMk/>
            <pc:sldMk cId="2618876263" sldId="877"/>
            <ac:spMk id="18" creationId="{4AF05B61-F646-B241-8168-6415DFB4004E}"/>
          </ac:spMkLst>
        </pc:spChg>
        <pc:spChg chg="add mod">
          <ac:chgData name="Francis, Tricia  (Trade NW - BSS)" userId="6fed078f-e753-4655-b2fe-f10659a02411" providerId="ADAL" clId="{C08632ED-6D3A-42BE-8928-F1E0F36C71A3}" dt="2021-04-19T09:27:34.997" v="6808" actId="20577"/>
          <ac:spMkLst>
            <pc:docMk/>
            <pc:sldMk cId="2618876263" sldId="877"/>
            <ac:spMk id="19" creationId="{782902E3-6739-445C-8FE5-3BFA7DC88E0E}"/>
          </ac:spMkLst>
        </pc:spChg>
        <pc:spChg chg="mod">
          <ac:chgData name="Francis, Tricia  (Trade NW - BSS)" userId="6fed078f-e753-4655-b2fe-f10659a02411" providerId="ADAL" clId="{C08632ED-6D3A-42BE-8928-F1E0F36C71A3}" dt="2021-04-19T09:54:29.049" v="7407" actId="20577"/>
          <ac:spMkLst>
            <pc:docMk/>
            <pc:sldMk cId="2618876263" sldId="877"/>
            <ac:spMk id="20" creationId="{92B60D77-0560-754E-AA83-686B716AE377}"/>
          </ac:spMkLst>
        </pc:spChg>
        <pc:picChg chg="mod">
          <ac:chgData name="Francis, Tricia  (Trade NW - BSS)" userId="6fed078f-e753-4655-b2fe-f10659a02411" providerId="ADAL" clId="{C08632ED-6D3A-42BE-8928-F1E0F36C71A3}" dt="2021-04-28T08:22:42.654" v="11540" actId="14826"/>
          <ac:picMkLst>
            <pc:docMk/>
            <pc:sldMk cId="2618876263" sldId="877"/>
            <ac:picMk id="22" creationId="{BAD838F2-4A7E-9540-A1CF-A808A8CC70FF}"/>
          </ac:picMkLst>
        </pc:picChg>
        <pc:picChg chg="mod">
          <ac:chgData name="Francis, Tricia  (Trade NW - BSS)" userId="6fed078f-e753-4655-b2fe-f10659a02411" providerId="ADAL" clId="{C08632ED-6D3A-42BE-8928-F1E0F36C71A3}" dt="2021-04-28T08:22:35.324" v="11539" actId="14826"/>
          <ac:picMkLst>
            <pc:docMk/>
            <pc:sldMk cId="2618876263" sldId="877"/>
            <ac:picMk id="24" creationId="{F236ECCC-5E7E-FE45-9067-86EBAA31237B}"/>
          </ac:picMkLst>
        </pc:picChg>
        <pc:picChg chg="del">
          <ac:chgData name="Francis, Tricia  (Trade NW - BSS)" userId="6fed078f-e753-4655-b2fe-f10659a02411" providerId="ADAL" clId="{C08632ED-6D3A-42BE-8928-F1E0F36C71A3}" dt="2021-04-19T09:24:17.300" v="6802" actId="478"/>
          <ac:picMkLst>
            <pc:docMk/>
            <pc:sldMk cId="2618876263" sldId="877"/>
            <ac:picMk id="28" creationId="{A3FCB6FD-6A96-E44B-8B3F-AD7E924B2B1B}"/>
          </ac:picMkLst>
        </pc:picChg>
        <pc:picChg chg="del">
          <ac:chgData name="Francis, Tricia  (Trade NW - BSS)" userId="6fed078f-e753-4655-b2fe-f10659a02411" providerId="ADAL" clId="{C08632ED-6D3A-42BE-8928-F1E0F36C71A3}" dt="2021-04-19T09:45:23.283" v="7330" actId="478"/>
          <ac:picMkLst>
            <pc:docMk/>
            <pc:sldMk cId="2618876263" sldId="877"/>
            <ac:picMk id="29" creationId="{20A1B941-9297-5641-83F2-970CAFEF1791}"/>
          </ac:picMkLst>
        </pc:picChg>
      </pc:sldChg>
      <pc:sldChg chg="addSp delSp modSp add mod">
        <pc:chgData name="Francis, Tricia  (Trade NW - BSS)" userId="6fed078f-e753-4655-b2fe-f10659a02411" providerId="ADAL" clId="{C08632ED-6D3A-42BE-8928-F1E0F36C71A3}" dt="2021-05-05T10:09:04.081" v="14880" actId="478"/>
        <pc:sldMkLst>
          <pc:docMk/>
          <pc:sldMk cId="4018657253" sldId="878"/>
        </pc:sldMkLst>
        <pc:spChg chg="mod">
          <ac:chgData name="Francis, Tricia  (Trade NW - BSS)" userId="6fed078f-e753-4655-b2fe-f10659a02411" providerId="ADAL" clId="{C08632ED-6D3A-42BE-8928-F1E0F36C71A3}" dt="2021-04-19T11:51:26.373" v="8307" actId="20577"/>
          <ac:spMkLst>
            <pc:docMk/>
            <pc:sldMk cId="4018657253" sldId="878"/>
            <ac:spMk id="2" creationId="{5D595A6F-D32F-7647-8D88-0154ED0FB2DC}"/>
          </ac:spMkLst>
        </pc:spChg>
        <pc:spChg chg="add del mod">
          <ac:chgData name="Francis, Tricia  (Trade NW - BSS)" userId="6fed078f-e753-4655-b2fe-f10659a02411" providerId="ADAL" clId="{C08632ED-6D3A-42BE-8928-F1E0F36C71A3}" dt="2021-04-19T11:26:51.553" v="8128" actId="20577"/>
          <ac:spMkLst>
            <pc:docMk/>
            <pc:sldMk cId="4018657253" sldId="878"/>
            <ac:spMk id="3" creationId="{301C312A-6502-AA46-A719-922CC6EF2E14}"/>
          </ac:spMkLst>
        </pc:spChg>
        <pc:spChg chg="del">
          <ac:chgData name="Francis, Tricia  (Trade NW - BSS)" userId="6fed078f-e753-4655-b2fe-f10659a02411" providerId="ADAL" clId="{C08632ED-6D3A-42BE-8928-F1E0F36C71A3}" dt="2021-05-05T10:07:28.372" v="14868" actId="478"/>
          <ac:spMkLst>
            <pc:docMk/>
            <pc:sldMk cId="4018657253" sldId="878"/>
            <ac:spMk id="4" creationId="{D89E42B2-8B75-3C42-AA0A-11F16ED6CEB3}"/>
          </ac:spMkLst>
        </pc:spChg>
        <pc:spChg chg="del">
          <ac:chgData name="Francis, Tricia  (Trade NW - BSS)" userId="6fed078f-e753-4655-b2fe-f10659a02411" providerId="ADAL" clId="{C08632ED-6D3A-42BE-8928-F1E0F36C71A3}" dt="2021-05-05T10:09:04.081" v="14880" actId="478"/>
          <ac:spMkLst>
            <pc:docMk/>
            <pc:sldMk cId="4018657253" sldId="878"/>
            <ac:spMk id="5" creationId="{BEAE114F-9254-E44A-A4E3-3F267FF2EE78}"/>
          </ac:spMkLst>
        </pc:spChg>
        <pc:spChg chg="mod">
          <ac:chgData name="Francis, Tricia  (Trade NW - BSS)" userId="6fed078f-e753-4655-b2fe-f10659a02411" providerId="ADAL" clId="{C08632ED-6D3A-42BE-8928-F1E0F36C71A3}" dt="2021-04-28T08:23:39.934" v="11552" actId="20577"/>
          <ac:spMkLst>
            <pc:docMk/>
            <pc:sldMk cId="4018657253" sldId="878"/>
            <ac:spMk id="6" creationId="{7C04F9E7-89D2-6B41-8AA7-7107500A0666}"/>
          </ac:spMkLst>
        </pc:spChg>
        <pc:spChg chg="del">
          <ac:chgData name="Francis, Tricia  (Trade NW - BSS)" userId="6fed078f-e753-4655-b2fe-f10659a02411" providerId="ADAL" clId="{C08632ED-6D3A-42BE-8928-F1E0F36C71A3}" dt="2021-04-19T10:15:41.003" v="7573" actId="478"/>
          <ac:spMkLst>
            <pc:docMk/>
            <pc:sldMk cId="4018657253" sldId="878"/>
            <ac:spMk id="7" creationId="{257F1C78-569A-5D46-8FB6-CD99278A4569}"/>
          </ac:spMkLst>
        </pc:spChg>
        <pc:spChg chg="add del mod">
          <ac:chgData name="Francis, Tricia  (Trade NW - BSS)" userId="6fed078f-e753-4655-b2fe-f10659a02411" providerId="ADAL" clId="{C08632ED-6D3A-42BE-8928-F1E0F36C71A3}" dt="2021-04-26T07:31:08.988" v="10669" actId="478"/>
          <ac:spMkLst>
            <pc:docMk/>
            <pc:sldMk cId="4018657253" sldId="878"/>
            <ac:spMk id="8" creationId="{75D2BB05-4BFA-6746-9C31-BEB927940EC2}"/>
          </ac:spMkLst>
        </pc:spChg>
        <pc:spChg chg="del mod">
          <ac:chgData name="Francis, Tricia  (Trade NW - BSS)" userId="6fed078f-e753-4655-b2fe-f10659a02411" providerId="ADAL" clId="{C08632ED-6D3A-42BE-8928-F1E0F36C71A3}" dt="2021-04-19T11:22:22.361" v="8107" actId="478"/>
          <ac:spMkLst>
            <pc:docMk/>
            <pc:sldMk cId="4018657253" sldId="878"/>
            <ac:spMk id="9" creationId="{3412EBAC-904A-6A4D-B766-8D373C9B7501}"/>
          </ac:spMkLst>
        </pc:spChg>
        <pc:spChg chg="add del mod">
          <ac:chgData name="Francis, Tricia  (Trade NW - BSS)" userId="6fed078f-e753-4655-b2fe-f10659a02411" providerId="ADAL" clId="{C08632ED-6D3A-42BE-8928-F1E0F36C71A3}" dt="2021-04-19T09:55:08.908" v="7441" actId="478"/>
          <ac:spMkLst>
            <pc:docMk/>
            <pc:sldMk cId="4018657253" sldId="878"/>
            <ac:spMk id="11" creationId="{A850E167-13F8-4B94-963B-E646540638CF}"/>
          </ac:spMkLst>
        </pc:spChg>
        <pc:spChg chg="mod">
          <ac:chgData name="Francis, Tricia  (Trade NW - BSS)" userId="6fed078f-e753-4655-b2fe-f10659a02411" providerId="ADAL" clId="{C08632ED-6D3A-42BE-8928-F1E0F36C71A3}" dt="2021-04-28T08:23:46.396" v="11564" actId="20577"/>
          <ac:spMkLst>
            <pc:docMk/>
            <pc:sldMk cId="4018657253" sldId="878"/>
            <ac:spMk id="20" creationId="{92B60D77-0560-754E-AA83-686B716AE377}"/>
          </ac:spMkLst>
        </pc:spChg>
        <pc:spChg chg="add mod">
          <ac:chgData name="Francis, Tricia  (Trade NW - BSS)" userId="6fed078f-e753-4655-b2fe-f10659a02411" providerId="ADAL" clId="{C08632ED-6D3A-42BE-8928-F1E0F36C71A3}" dt="2021-04-28T08:23:51.542" v="11576" actId="20577"/>
          <ac:spMkLst>
            <pc:docMk/>
            <pc:sldMk cId="4018657253" sldId="878"/>
            <ac:spMk id="23" creationId="{2CF9729B-0660-49BF-B43B-54B0F11EDB07}"/>
          </ac:spMkLst>
        </pc:spChg>
        <pc:picChg chg="add mod">
          <ac:chgData name="Francis, Tricia  (Trade NW - BSS)" userId="6fed078f-e753-4655-b2fe-f10659a02411" providerId="ADAL" clId="{C08632ED-6D3A-42BE-8928-F1E0F36C71A3}" dt="2021-04-19T11:59:10.667" v="8410" actId="1076"/>
          <ac:picMkLst>
            <pc:docMk/>
            <pc:sldMk cId="4018657253" sldId="878"/>
            <ac:picMk id="19" creationId="{1B7BE808-A142-48F2-A68D-11243BBB3E45}"/>
          </ac:picMkLst>
        </pc:picChg>
        <pc:picChg chg="add mod">
          <ac:chgData name="Francis, Tricia  (Trade NW - BSS)" userId="6fed078f-e753-4655-b2fe-f10659a02411" providerId="ADAL" clId="{C08632ED-6D3A-42BE-8928-F1E0F36C71A3}" dt="2021-04-19T11:59:17.712" v="8412" actId="1076"/>
          <ac:picMkLst>
            <pc:docMk/>
            <pc:sldMk cId="4018657253" sldId="878"/>
            <ac:picMk id="21" creationId="{A7267076-E94D-4423-AE3B-585C0F3A24B4}"/>
          </ac:picMkLst>
        </pc:picChg>
        <pc:picChg chg="del mod">
          <ac:chgData name="Francis, Tricia  (Trade NW - BSS)" userId="6fed078f-e753-4655-b2fe-f10659a02411" providerId="ADAL" clId="{C08632ED-6D3A-42BE-8928-F1E0F36C71A3}" dt="2021-04-19T11:23:40.687" v="8120" actId="478"/>
          <ac:picMkLst>
            <pc:docMk/>
            <pc:sldMk cId="4018657253" sldId="878"/>
            <ac:picMk id="22" creationId="{BAD838F2-4A7E-9540-A1CF-A808A8CC70FF}"/>
          </ac:picMkLst>
        </pc:picChg>
        <pc:picChg chg="del">
          <ac:chgData name="Francis, Tricia  (Trade NW - BSS)" userId="6fed078f-e753-4655-b2fe-f10659a02411" providerId="ADAL" clId="{C08632ED-6D3A-42BE-8928-F1E0F36C71A3}" dt="2021-04-19T10:16:36.866" v="7598" actId="478"/>
          <ac:picMkLst>
            <pc:docMk/>
            <pc:sldMk cId="4018657253" sldId="878"/>
            <ac:picMk id="24" creationId="{F236ECCC-5E7E-FE45-9067-86EBAA31237B}"/>
          </ac:picMkLst>
        </pc:picChg>
        <pc:picChg chg="mod">
          <ac:chgData name="Francis, Tricia  (Trade NW - BSS)" userId="6fed078f-e753-4655-b2fe-f10659a02411" providerId="ADAL" clId="{C08632ED-6D3A-42BE-8928-F1E0F36C71A3}" dt="2021-04-19T11:58:56.178" v="8408" actId="1076"/>
          <ac:picMkLst>
            <pc:docMk/>
            <pc:sldMk cId="4018657253" sldId="878"/>
            <ac:picMk id="26" creationId="{CA43B28E-AC6A-A945-BE82-EAD891830A14}"/>
          </ac:picMkLst>
        </pc:picChg>
        <pc:picChg chg="del mod">
          <ac:chgData name="Francis, Tricia  (Trade NW - BSS)" userId="6fed078f-e753-4655-b2fe-f10659a02411" providerId="ADAL" clId="{C08632ED-6D3A-42BE-8928-F1E0F36C71A3}" dt="2021-04-19T11:23:41.918" v="8121" actId="478"/>
          <ac:picMkLst>
            <pc:docMk/>
            <pc:sldMk cId="4018657253" sldId="878"/>
            <ac:picMk id="28" creationId="{A3FCB6FD-6A96-E44B-8B3F-AD7E924B2B1B}"/>
          </ac:picMkLst>
        </pc:picChg>
        <pc:picChg chg="del">
          <ac:chgData name="Francis, Tricia  (Trade NW - BSS)" userId="6fed078f-e753-4655-b2fe-f10659a02411" providerId="ADAL" clId="{C08632ED-6D3A-42BE-8928-F1E0F36C71A3}" dt="2021-04-19T11:22:25.842" v="8108" actId="478"/>
          <ac:picMkLst>
            <pc:docMk/>
            <pc:sldMk cId="4018657253" sldId="878"/>
            <ac:picMk id="29" creationId="{20A1B941-9297-5641-83F2-970CAFEF1791}"/>
          </ac:picMkLst>
        </pc:picChg>
      </pc:sldChg>
      <pc:sldChg chg="addSp delSp modSp add mod">
        <pc:chgData name="Francis, Tricia  (Trade NW - BSS)" userId="6fed078f-e753-4655-b2fe-f10659a02411" providerId="ADAL" clId="{C08632ED-6D3A-42BE-8928-F1E0F36C71A3}" dt="2021-05-05T10:08:30.132" v="14878" actId="478"/>
        <pc:sldMkLst>
          <pc:docMk/>
          <pc:sldMk cId="3732682169" sldId="879"/>
        </pc:sldMkLst>
        <pc:spChg chg="mod">
          <ac:chgData name="Francis, Tricia  (Trade NW - BSS)" userId="6fed078f-e753-4655-b2fe-f10659a02411" providerId="ADAL" clId="{C08632ED-6D3A-42BE-8928-F1E0F36C71A3}" dt="2021-04-19T12:04:54.778" v="8485"/>
          <ac:spMkLst>
            <pc:docMk/>
            <pc:sldMk cId="3732682169" sldId="879"/>
            <ac:spMk id="2" creationId="{5D595A6F-D32F-7647-8D88-0154ED0FB2DC}"/>
          </ac:spMkLst>
        </pc:spChg>
        <pc:spChg chg="del mod">
          <ac:chgData name="Francis, Tricia  (Trade NW - BSS)" userId="6fed078f-e753-4655-b2fe-f10659a02411" providerId="ADAL" clId="{C08632ED-6D3A-42BE-8928-F1E0F36C71A3}" dt="2021-04-27T13:06:11.708" v="11428" actId="478"/>
          <ac:spMkLst>
            <pc:docMk/>
            <pc:sldMk cId="3732682169" sldId="879"/>
            <ac:spMk id="3" creationId="{301C312A-6502-AA46-A719-922CC6EF2E14}"/>
          </ac:spMkLst>
        </pc:spChg>
        <pc:spChg chg="del">
          <ac:chgData name="Francis, Tricia  (Trade NW - BSS)" userId="6fed078f-e753-4655-b2fe-f10659a02411" providerId="ADAL" clId="{C08632ED-6D3A-42BE-8928-F1E0F36C71A3}" dt="2021-05-05T10:07:40.266" v="14870" actId="478"/>
          <ac:spMkLst>
            <pc:docMk/>
            <pc:sldMk cId="3732682169" sldId="879"/>
            <ac:spMk id="4" creationId="{D89E42B2-8B75-3C42-AA0A-11F16ED6CEB3}"/>
          </ac:spMkLst>
        </pc:spChg>
        <pc:spChg chg="del">
          <ac:chgData name="Francis, Tricia  (Trade NW - BSS)" userId="6fed078f-e753-4655-b2fe-f10659a02411" providerId="ADAL" clId="{C08632ED-6D3A-42BE-8928-F1E0F36C71A3}" dt="2021-05-05T10:08:30.132" v="14878" actId="478"/>
          <ac:spMkLst>
            <pc:docMk/>
            <pc:sldMk cId="3732682169" sldId="879"/>
            <ac:spMk id="5" creationId="{BEAE114F-9254-E44A-A4E3-3F267FF2EE78}"/>
          </ac:spMkLst>
        </pc:spChg>
        <pc:spChg chg="mod">
          <ac:chgData name="Francis, Tricia  (Trade NW - BSS)" userId="6fed078f-e753-4655-b2fe-f10659a02411" providerId="ADAL" clId="{C08632ED-6D3A-42BE-8928-F1E0F36C71A3}" dt="2021-04-28T08:45:48.881" v="12290" actId="20577"/>
          <ac:spMkLst>
            <pc:docMk/>
            <pc:sldMk cId="3732682169" sldId="879"/>
            <ac:spMk id="6" creationId="{7C04F9E7-89D2-6B41-8AA7-7107500A0666}"/>
          </ac:spMkLst>
        </pc:spChg>
        <pc:spChg chg="mod">
          <ac:chgData name="Francis, Tricia  (Trade NW - BSS)" userId="6fed078f-e753-4655-b2fe-f10659a02411" providerId="ADAL" clId="{C08632ED-6D3A-42BE-8928-F1E0F36C71A3}" dt="2021-04-19T13:36:26.023" v="10662" actId="1076"/>
          <ac:spMkLst>
            <pc:docMk/>
            <pc:sldMk cId="3732682169" sldId="879"/>
            <ac:spMk id="8" creationId="{75D2BB05-4BFA-6746-9C31-BEB927940EC2}"/>
          </ac:spMkLst>
        </pc:spChg>
        <pc:spChg chg="add del mod">
          <ac:chgData name="Francis, Tricia  (Trade NW - BSS)" userId="6fed078f-e753-4655-b2fe-f10659a02411" providerId="ADAL" clId="{C08632ED-6D3A-42BE-8928-F1E0F36C71A3}" dt="2021-04-27T13:06:14.061" v="11429" actId="478"/>
          <ac:spMkLst>
            <pc:docMk/>
            <pc:sldMk cId="3732682169" sldId="879"/>
            <ac:spMk id="9" creationId="{789DAF11-B56D-40DF-8835-1D748B786127}"/>
          </ac:spMkLst>
        </pc:spChg>
        <pc:spChg chg="mod">
          <ac:chgData name="Francis, Tricia  (Trade NW - BSS)" userId="6fed078f-e753-4655-b2fe-f10659a02411" providerId="ADAL" clId="{C08632ED-6D3A-42BE-8928-F1E0F36C71A3}" dt="2021-04-19T13:36:13.495" v="10660" actId="1076"/>
          <ac:spMkLst>
            <pc:docMk/>
            <pc:sldMk cId="3732682169" sldId="879"/>
            <ac:spMk id="20" creationId="{92B60D77-0560-754E-AA83-686B716AE377}"/>
          </ac:spMkLst>
        </pc:spChg>
        <pc:spChg chg="mod">
          <ac:chgData name="Francis, Tricia  (Trade NW - BSS)" userId="6fed078f-e753-4655-b2fe-f10659a02411" providerId="ADAL" clId="{C08632ED-6D3A-42BE-8928-F1E0F36C71A3}" dt="2021-04-19T13:36:57.828" v="10668" actId="20577"/>
          <ac:spMkLst>
            <pc:docMk/>
            <pc:sldMk cId="3732682169" sldId="879"/>
            <ac:spMk id="23" creationId="{2CF9729B-0660-49BF-B43B-54B0F11EDB07}"/>
          </ac:spMkLst>
        </pc:spChg>
        <pc:picChg chg="add mod">
          <ac:chgData name="Francis, Tricia  (Trade NW - BSS)" userId="6fed078f-e753-4655-b2fe-f10659a02411" providerId="ADAL" clId="{C08632ED-6D3A-42BE-8928-F1E0F36C71A3}" dt="2021-04-19T13:36:32.238" v="10663" actId="1076"/>
          <ac:picMkLst>
            <pc:docMk/>
            <pc:sldMk cId="3732682169" sldId="879"/>
            <ac:picMk id="14" creationId="{417C7ED6-4217-4A7B-A737-EC1A649A1802}"/>
          </ac:picMkLst>
        </pc:picChg>
        <pc:picChg chg="mod">
          <ac:chgData name="Francis, Tricia  (Trade NW - BSS)" userId="6fed078f-e753-4655-b2fe-f10659a02411" providerId="ADAL" clId="{C08632ED-6D3A-42BE-8928-F1E0F36C71A3}" dt="2021-04-19T13:36:35.262" v="10664" actId="1076"/>
          <ac:picMkLst>
            <pc:docMk/>
            <pc:sldMk cId="3732682169" sldId="879"/>
            <ac:picMk id="19" creationId="{1B7BE808-A142-48F2-A68D-11243BBB3E45}"/>
          </ac:picMkLst>
        </pc:picChg>
        <pc:picChg chg="mod">
          <ac:chgData name="Francis, Tricia  (Trade NW - BSS)" userId="6fed078f-e753-4655-b2fe-f10659a02411" providerId="ADAL" clId="{C08632ED-6D3A-42BE-8928-F1E0F36C71A3}" dt="2021-04-19T13:36:39.813" v="10665" actId="1076"/>
          <ac:picMkLst>
            <pc:docMk/>
            <pc:sldMk cId="3732682169" sldId="879"/>
            <ac:picMk id="21" creationId="{A7267076-E94D-4423-AE3B-585C0F3A24B4}"/>
          </ac:picMkLst>
        </pc:picChg>
        <pc:picChg chg="mod">
          <ac:chgData name="Francis, Tricia  (Trade NW - BSS)" userId="6fed078f-e753-4655-b2fe-f10659a02411" providerId="ADAL" clId="{C08632ED-6D3A-42BE-8928-F1E0F36C71A3}" dt="2021-04-19T13:35:51.957" v="10657" actId="1076"/>
          <ac:picMkLst>
            <pc:docMk/>
            <pc:sldMk cId="3732682169" sldId="879"/>
            <ac:picMk id="26" creationId="{CA43B28E-AC6A-A945-BE82-EAD891830A14}"/>
          </ac:picMkLst>
        </pc:picChg>
      </pc:sldChg>
      <pc:sldChg chg="addSp delSp modSp add mod">
        <pc:chgData name="Francis, Tricia  (Trade NW - BSS)" userId="6fed078f-e753-4655-b2fe-f10659a02411" providerId="ADAL" clId="{C08632ED-6D3A-42BE-8928-F1E0F36C71A3}" dt="2021-05-05T10:08:55.897" v="14879" actId="478"/>
        <pc:sldMkLst>
          <pc:docMk/>
          <pc:sldMk cId="4011266386" sldId="880"/>
        </pc:sldMkLst>
        <pc:spChg chg="mod">
          <ac:chgData name="Francis, Tricia  (Trade NW - BSS)" userId="6fed078f-e753-4655-b2fe-f10659a02411" providerId="ADAL" clId="{C08632ED-6D3A-42BE-8928-F1E0F36C71A3}" dt="2021-04-28T08:26:14.829" v="11605" actId="20577"/>
          <ac:spMkLst>
            <pc:docMk/>
            <pc:sldMk cId="4011266386" sldId="880"/>
            <ac:spMk id="2" creationId="{5D595A6F-D32F-7647-8D88-0154ED0FB2DC}"/>
          </ac:spMkLst>
        </pc:spChg>
        <pc:spChg chg="mod">
          <ac:chgData name="Francis, Tricia  (Trade NW - BSS)" userId="6fed078f-e753-4655-b2fe-f10659a02411" providerId="ADAL" clId="{C08632ED-6D3A-42BE-8928-F1E0F36C71A3}" dt="2021-04-28T08:31:58.594" v="11704" actId="20577"/>
          <ac:spMkLst>
            <pc:docMk/>
            <pc:sldMk cId="4011266386" sldId="880"/>
            <ac:spMk id="3" creationId="{301C312A-6502-AA46-A719-922CC6EF2E14}"/>
          </ac:spMkLst>
        </pc:spChg>
        <pc:spChg chg="del">
          <ac:chgData name="Francis, Tricia  (Trade NW - BSS)" userId="6fed078f-e753-4655-b2fe-f10659a02411" providerId="ADAL" clId="{C08632ED-6D3A-42BE-8928-F1E0F36C71A3}" dt="2021-05-05T10:07:34.679" v="14869" actId="478"/>
          <ac:spMkLst>
            <pc:docMk/>
            <pc:sldMk cId="4011266386" sldId="880"/>
            <ac:spMk id="4" creationId="{D89E42B2-8B75-3C42-AA0A-11F16ED6CEB3}"/>
          </ac:spMkLst>
        </pc:spChg>
        <pc:spChg chg="del">
          <ac:chgData name="Francis, Tricia  (Trade NW - BSS)" userId="6fed078f-e753-4655-b2fe-f10659a02411" providerId="ADAL" clId="{C08632ED-6D3A-42BE-8928-F1E0F36C71A3}" dt="2021-05-05T10:08:55.897" v="14879" actId="478"/>
          <ac:spMkLst>
            <pc:docMk/>
            <pc:sldMk cId="4011266386" sldId="880"/>
            <ac:spMk id="5" creationId="{BEAE114F-9254-E44A-A4E3-3F267FF2EE78}"/>
          </ac:spMkLst>
        </pc:spChg>
        <pc:spChg chg="mod">
          <ac:chgData name="Francis, Tricia  (Trade NW - BSS)" userId="6fed078f-e753-4655-b2fe-f10659a02411" providerId="ADAL" clId="{C08632ED-6D3A-42BE-8928-F1E0F36C71A3}" dt="2021-04-28T08:44:56.413" v="12275" actId="1076"/>
          <ac:spMkLst>
            <pc:docMk/>
            <pc:sldMk cId="4011266386" sldId="880"/>
            <ac:spMk id="6" creationId="{7C04F9E7-89D2-6B41-8AA7-7107500A0666}"/>
          </ac:spMkLst>
        </pc:spChg>
        <pc:spChg chg="add mod">
          <ac:chgData name="Francis, Tricia  (Trade NW - BSS)" userId="6fed078f-e753-4655-b2fe-f10659a02411" providerId="ADAL" clId="{C08632ED-6D3A-42BE-8928-F1E0F36C71A3}" dt="2021-04-28T08:44:37.056" v="12274" actId="1076"/>
          <ac:spMkLst>
            <pc:docMk/>
            <pc:sldMk cId="4011266386" sldId="880"/>
            <ac:spMk id="11" creationId="{9F0D3A2A-86F4-4CA1-803A-6F484DA393B6}"/>
          </ac:spMkLst>
        </pc:spChg>
        <pc:spChg chg="mod">
          <ac:chgData name="Francis, Tricia  (Trade NW - BSS)" userId="6fed078f-e753-4655-b2fe-f10659a02411" providerId="ADAL" clId="{C08632ED-6D3A-42BE-8928-F1E0F36C71A3}" dt="2021-04-28T08:33:56.918" v="11705" actId="1076"/>
          <ac:spMkLst>
            <pc:docMk/>
            <pc:sldMk cId="4011266386" sldId="880"/>
            <ac:spMk id="20" creationId="{92B60D77-0560-754E-AA83-686B716AE377}"/>
          </ac:spMkLst>
        </pc:spChg>
        <pc:spChg chg="del">
          <ac:chgData name="Francis, Tricia  (Trade NW - BSS)" userId="6fed078f-e753-4655-b2fe-f10659a02411" providerId="ADAL" clId="{C08632ED-6D3A-42BE-8928-F1E0F36C71A3}" dt="2021-04-27T13:05:12.151" v="11421" actId="478"/>
          <ac:spMkLst>
            <pc:docMk/>
            <pc:sldMk cId="4011266386" sldId="880"/>
            <ac:spMk id="23" creationId="{2CF9729B-0660-49BF-B43B-54B0F11EDB07}"/>
          </ac:spMkLst>
        </pc:spChg>
        <pc:picChg chg="add mod">
          <ac:chgData name="Francis, Tricia  (Trade NW - BSS)" userId="6fed078f-e753-4655-b2fe-f10659a02411" providerId="ADAL" clId="{C08632ED-6D3A-42BE-8928-F1E0F36C71A3}" dt="2021-04-28T08:44:23.120" v="12272" actId="1076"/>
          <ac:picMkLst>
            <pc:docMk/>
            <pc:sldMk cId="4011266386" sldId="880"/>
            <ac:picMk id="12" creationId="{D4939BB4-1AB0-49DE-B151-BE85490306AB}"/>
          </ac:picMkLst>
        </pc:picChg>
        <pc:picChg chg="mod">
          <ac:chgData name="Francis, Tricia  (Trade NW - BSS)" userId="6fed078f-e753-4655-b2fe-f10659a02411" providerId="ADAL" clId="{C08632ED-6D3A-42BE-8928-F1E0F36C71A3}" dt="2021-04-28T08:34:01.196" v="11706" actId="1076"/>
          <ac:picMkLst>
            <pc:docMk/>
            <pc:sldMk cId="4011266386" sldId="880"/>
            <ac:picMk id="19" creationId="{1B7BE808-A142-48F2-A68D-11243BBB3E45}"/>
          </ac:picMkLst>
        </pc:picChg>
        <pc:picChg chg="del">
          <ac:chgData name="Francis, Tricia  (Trade NW - BSS)" userId="6fed078f-e753-4655-b2fe-f10659a02411" providerId="ADAL" clId="{C08632ED-6D3A-42BE-8928-F1E0F36C71A3}" dt="2021-04-27T13:05:13.501" v="11422" actId="478"/>
          <ac:picMkLst>
            <pc:docMk/>
            <pc:sldMk cId="4011266386" sldId="880"/>
            <ac:picMk id="21" creationId="{A7267076-E94D-4423-AE3B-585C0F3A24B4}"/>
          </ac:picMkLst>
        </pc:picChg>
        <pc:picChg chg="mod">
          <ac:chgData name="Francis, Tricia  (Trade NW - BSS)" userId="6fed078f-e753-4655-b2fe-f10659a02411" providerId="ADAL" clId="{C08632ED-6D3A-42BE-8928-F1E0F36C71A3}" dt="2021-04-28T08:45:03.711" v="12276" actId="1076"/>
          <ac:picMkLst>
            <pc:docMk/>
            <pc:sldMk cId="4011266386" sldId="880"/>
            <ac:picMk id="26" creationId="{CA43B28E-AC6A-A945-BE82-EAD891830A14}"/>
          </ac:picMkLst>
        </pc:picChg>
      </pc:sldChg>
      <pc:sldChg chg="addSp delSp modSp add mod">
        <pc:chgData name="Francis, Tricia  (Trade NW - BSS)" userId="6fed078f-e753-4655-b2fe-f10659a02411" providerId="ADAL" clId="{C08632ED-6D3A-42BE-8928-F1E0F36C71A3}" dt="2021-05-05T10:08:24.761" v="14877" actId="478"/>
        <pc:sldMkLst>
          <pc:docMk/>
          <pc:sldMk cId="3546210561" sldId="881"/>
        </pc:sldMkLst>
        <pc:spChg chg="mod">
          <ac:chgData name="Francis, Tricia  (Trade NW - BSS)" userId="6fed078f-e753-4655-b2fe-f10659a02411" providerId="ADAL" clId="{C08632ED-6D3A-42BE-8928-F1E0F36C71A3}" dt="2021-04-27T14:43:30.985" v="11488" actId="20577"/>
          <ac:spMkLst>
            <pc:docMk/>
            <pc:sldMk cId="3546210561" sldId="881"/>
            <ac:spMk id="2" creationId="{5D595A6F-D32F-7647-8D88-0154ED0FB2DC}"/>
          </ac:spMkLst>
        </pc:spChg>
        <pc:spChg chg="del">
          <ac:chgData name="Francis, Tricia  (Trade NW - BSS)" userId="6fed078f-e753-4655-b2fe-f10659a02411" providerId="ADAL" clId="{C08632ED-6D3A-42BE-8928-F1E0F36C71A3}" dt="2021-05-05T10:07:48.398" v="14871" actId="478"/>
          <ac:spMkLst>
            <pc:docMk/>
            <pc:sldMk cId="3546210561" sldId="881"/>
            <ac:spMk id="4" creationId="{D89E42B2-8B75-3C42-AA0A-11F16ED6CEB3}"/>
          </ac:spMkLst>
        </pc:spChg>
        <pc:spChg chg="del">
          <ac:chgData name="Francis, Tricia  (Trade NW - BSS)" userId="6fed078f-e753-4655-b2fe-f10659a02411" providerId="ADAL" clId="{C08632ED-6D3A-42BE-8928-F1E0F36C71A3}" dt="2021-05-05T10:08:24.761" v="14877" actId="478"/>
          <ac:spMkLst>
            <pc:docMk/>
            <pc:sldMk cId="3546210561" sldId="881"/>
            <ac:spMk id="5" creationId="{BEAE114F-9254-E44A-A4E3-3F267FF2EE78}"/>
          </ac:spMkLst>
        </pc:spChg>
        <pc:spChg chg="mod">
          <ac:chgData name="Francis, Tricia  (Trade NW - BSS)" userId="6fed078f-e753-4655-b2fe-f10659a02411" providerId="ADAL" clId="{C08632ED-6D3A-42BE-8928-F1E0F36C71A3}" dt="2021-04-30T10:17:40.512" v="12432" actId="1076"/>
          <ac:spMkLst>
            <pc:docMk/>
            <pc:sldMk cId="3546210561" sldId="881"/>
            <ac:spMk id="6" creationId="{7C04F9E7-89D2-6B41-8AA7-7107500A0666}"/>
          </ac:spMkLst>
        </pc:spChg>
        <pc:spChg chg="del mod">
          <ac:chgData name="Francis, Tricia  (Trade NW - BSS)" userId="6fed078f-e753-4655-b2fe-f10659a02411" providerId="ADAL" clId="{C08632ED-6D3A-42BE-8928-F1E0F36C71A3}" dt="2021-04-28T08:46:12.989" v="12292" actId="478"/>
          <ac:spMkLst>
            <pc:docMk/>
            <pc:sldMk cId="3546210561" sldId="881"/>
            <ac:spMk id="8" creationId="{75D2BB05-4BFA-6746-9C31-BEB927940EC2}"/>
          </ac:spMkLst>
        </pc:spChg>
        <pc:spChg chg="add mod">
          <ac:chgData name="Francis, Tricia  (Trade NW - BSS)" userId="6fed078f-e753-4655-b2fe-f10659a02411" providerId="ADAL" clId="{C08632ED-6D3A-42BE-8928-F1E0F36C71A3}" dt="2021-04-30T11:15:20.559" v="13381" actId="20577"/>
          <ac:spMkLst>
            <pc:docMk/>
            <pc:sldMk cId="3546210561" sldId="881"/>
            <ac:spMk id="12" creationId="{EE5C88FA-A91C-45B7-AC96-EDEDD28E50DF}"/>
          </ac:spMkLst>
        </pc:spChg>
        <pc:spChg chg="mod">
          <ac:chgData name="Francis, Tricia  (Trade NW - BSS)" userId="6fed078f-e753-4655-b2fe-f10659a02411" providerId="ADAL" clId="{C08632ED-6D3A-42BE-8928-F1E0F36C71A3}" dt="2021-04-30T10:17:46.501" v="12434" actId="1076"/>
          <ac:spMkLst>
            <pc:docMk/>
            <pc:sldMk cId="3546210561" sldId="881"/>
            <ac:spMk id="20" creationId="{92B60D77-0560-754E-AA83-686B716AE377}"/>
          </ac:spMkLst>
        </pc:spChg>
        <pc:spChg chg="del mod">
          <ac:chgData name="Francis, Tricia  (Trade NW - BSS)" userId="6fed078f-e753-4655-b2fe-f10659a02411" providerId="ADAL" clId="{C08632ED-6D3A-42BE-8928-F1E0F36C71A3}" dt="2021-04-28T08:46:17.960" v="12295" actId="478"/>
          <ac:spMkLst>
            <pc:docMk/>
            <pc:sldMk cId="3546210561" sldId="881"/>
            <ac:spMk id="23" creationId="{2CF9729B-0660-49BF-B43B-54B0F11EDB07}"/>
          </ac:spMkLst>
        </pc:spChg>
        <pc:picChg chg="add mod">
          <ac:chgData name="Francis, Tricia  (Trade NW - BSS)" userId="6fed078f-e753-4655-b2fe-f10659a02411" providerId="ADAL" clId="{C08632ED-6D3A-42BE-8928-F1E0F36C71A3}" dt="2021-04-30T10:18:56.181" v="12441" actId="14826"/>
          <ac:picMkLst>
            <pc:docMk/>
            <pc:sldMk cId="3546210561" sldId="881"/>
            <ac:picMk id="10" creationId="{4EE7BCF2-DED5-44C4-9069-F26FDD19A07E}"/>
          </ac:picMkLst>
        </pc:picChg>
        <pc:picChg chg="add del mod">
          <ac:chgData name="Francis, Tricia  (Trade NW - BSS)" userId="6fed078f-e753-4655-b2fe-f10659a02411" providerId="ADAL" clId="{C08632ED-6D3A-42BE-8928-F1E0F36C71A3}" dt="2021-04-30T10:19:05.938" v="12443"/>
          <ac:picMkLst>
            <pc:docMk/>
            <pc:sldMk cId="3546210561" sldId="881"/>
            <ac:picMk id="11" creationId="{65DA8E67-ABBD-440C-90CA-C5523DC7BFE9}"/>
          </ac:picMkLst>
        </pc:picChg>
        <pc:picChg chg="del">
          <ac:chgData name="Francis, Tricia  (Trade NW - BSS)" userId="6fed078f-e753-4655-b2fe-f10659a02411" providerId="ADAL" clId="{C08632ED-6D3A-42BE-8928-F1E0F36C71A3}" dt="2021-04-28T08:46:14.280" v="12293" actId="478"/>
          <ac:picMkLst>
            <pc:docMk/>
            <pc:sldMk cId="3546210561" sldId="881"/>
            <ac:picMk id="14" creationId="{417C7ED6-4217-4A7B-A737-EC1A649A1802}"/>
          </ac:picMkLst>
        </pc:picChg>
        <pc:picChg chg="mod">
          <ac:chgData name="Francis, Tricia  (Trade NW - BSS)" userId="6fed078f-e753-4655-b2fe-f10659a02411" providerId="ADAL" clId="{C08632ED-6D3A-42BE-8928-F1E0F36C71A3}" dt="2021-04-30T10:17:58.877" v="12437" actId="1076"/>
          <ac:picMkLst>
            <pc:docMk/>
            <pc:sldMk cId="3546210561" sldId="881"/>
            <ac:picMk id="19" creationId="{1B7BE808-A142-48F2-A68D-11243BBB3E45}"/>
          </ac:picMkLst>
        </pc:picChg>
        <pc:picChg chg="del">
          <ac:chgData name="Francis, Tricia  (Trade NW - BSS)" userId="6fed078f-e753-4655-b2fe-f10659a02411" providerId="ADAL" clId="{C08632ED-6D3A-42BE-8928-F1E0F36C71A3}" dt="2021-04-28T08:46:19.146" v="12296" actId="478"/>
          <ac:picMkLst>
            <pc:docMk/>
            <pc:sldMk cId="3546210561" sldId="881"/>
            <ac:picMk id="21" creationId="{A7267076-E94D-4423-AE3B-585C0F3A24B4}"/>
          </ac:picMkLst>
        </pc:picChg>
        <pc:picChg chg="mod">
          <ac:chgData name="Francis, Tricia  (Trade NW - BSS)" userId="6fed078f-e753-4655-b2fe-f10659a02411" providerId="ADAL" clId="{C08632ED-6D3A-42BE-8928-F1E0F36C71A3}" dt="2021-04-30T10:17:43.410" v="12433" actId="1076"/>
          <ac:picMkLst>
            <pc:docMk/>
            <pc:sldMk cId="3546210561" sldId="881"/>
            <ac:picMk id="26" creationId="{CA43B28E-AC6A-A945-BE82-EAD891830A14}"/>
          </ac:picMkLst>
        </pc:picChg>
      </pc:sldChg>
      <pc:sldChg chg="addSp delSp modSp add mod">
        <pc:chgData name="Francis, Tricia  (Trade NW - BSS)" userId="6fed078f-e753-4655-b2fe-f10659a02411" providerId="ADAL" clId="{C08632ED-6D3A-42BE-8928-F1E0F36C71A3}" dt="2021-05-05T10:08:18.937" v="14876" actId="478"/>
        <pc:sldMkLst>
          <pc:docMk/>
          <pc:sldMk cId="382627403" sldId="882"/>
        </pc:sldMkLst>
        <pc:spChg chg="mod">
          <ac:chgData name="Francis, Tricia  (Trade NW - BSS)" userId="6fed078f-e753-4655-b2fe-f10659a02411" providerId="ADAL" clId="{C08632ED-6D3A-42BE-8928-F1E0F36C71A3}" dt="2021-04-28T08:55:40.719" v="12431" actId="20577"/>
          <ac:spMkLst>
            <pc:docMk/>
            <pc:sldMk cId="382627403" sldId="882"/>
            <ac:spMk id="2" creationId="{5D595A6F-D32F-7647-8D88-0154ED0FB2DC}"/>
          </ac:spMkLst>
        </pc:spChg>
        <pc:spChg chg="del">
          <ac:chgData name="Francis, Tricia  (Trade NW - BSS)" userId="6fed078f-e753-4655-b2fe-f10659a02411" providerId="ADAL" clId="{C08632ED-6D3A-42BE-8928-F1E0F36C71A3}" dt="2021-05-05T10:07:55.848" v="14872" actId="478"/>
          <ac:spMkLst>
            <pc:docMk/>
            <pc:sldMk cId="382627403" sldId="882"/>
            <ac:spMk id="4" creationId="{D89E42B2-8B75-3C42-AA0A-11F16ED6CEB3}"/>
          </ac:spMkLst>
        </pc:spChg>
        <pc:spChg chg="del mod">
          <ac:chgData name="Francis, Tricia  (Trade NW - BSS)" userId="6fed078f-e753-4655-b2fe-f10659a02411" providerId="ADAL" clId="{C08632ED-6D3A-42BE-8928-F1E0F36C71A3}" dt="2021-05-05T10:08:18.937" v="14876" actId="478"/>
          <ac:spMkLst>
            <pc:docMk/>
            <pc:sldMk cId="382627403" sldId="882"/>
            <ac:spMk id="5" creationId="{BEAE114F-9254-E44A-A4E3-3F267FF2EE78}"/>
          </ac:spMkLst>
        </pc:spChg>
        <pc:spChg chg="mod">
          <ac:chgData name="Francis, Tricia  (Trade NW - BSS)" userId="6fed078f-e753-4655-b2fe-f10659a02411" providerId="ADAL" clId="{C08632ED-6D3A-42BE-8928-F1E0F36C71A3}" dt="2021-05-05T08:11:33.399" v="13560" actId="20577"/>
          <ac:spMkLst>
            <pc:docMk/>
            <pc:sldMk cId="382627403" sldId="882"/>
            <ac:spMk id="6" creationId="{7C04F9E7-89D2-6B41-8AA7-7107500A0666}"/>
          </ac:spMkLst>
        </pc:spChg>
        <pc:spChg chg="add mod">
          <ac:chgData name="Francis, Tricia  (Trade NW - BSS)" userId="6fed078f-e753-4655-b2fe-f10659a02411" providerId="ADAL" clId="{C08632ED-6D3A-42BE-8928-F1E0F36C71A3}" dt="2021-05-05T08:19:51.143" v="14124" actId="20577"/>
          <ac:spMkLst>
            <pc:docMk/>
            <pc:sldMk cId="382627403" sldId="882"/>
            <ac:spMk id="11" creationId="{1A88A1B5-FDCF-49E3-8872-E5071C76BD6F}"/>
          </ac:spMkLst>
        </pc:spChg>
        <pc:spChg chg="add mod">
          <ac:chgData name="Francis, Tricia  (Trade NW - BSS)" userId="6fed078f-e753-4655-b2fe-f10659a02411" providerId="ADAL" clId="{C08632ED-6D3A-42BE-8928-F1E0F36C71A3}" dt="2021-05-05T08:22:49.574" v="14169" actId="20577"/>
          <ac:spMkLst>
            <pc:docMk/>
            <pc:sldMk cId="382627403" sldId="882"/>
            <ac:spMk id="12" creationId="{C1A8F10C-D60E-4514-898E-35778AD5E227}"/>
          </ac:spMkLst>
        </pc:spChg>
        <pc:spChg chg="add mod">
          <ac:chgData name="Francis, Tricia  (Trade NW - BSS)" userId="6fed078f-e753-4655-b2fe-f10659a02411" providerId="ADAL" clId="{C08632ED-6D3A-42BE-8928-F1E0F36C71A3}" dt="2021-05-05T08:24:19.724" v="14235" actId="20577"/>
          <ac:spMkLst>
            <pc:docMk/>
            <pc:sldMk cId="382627403" sldId="882"/>
            <ac:spMk id="15" creationId="{0CC15F33-1B28-4CB8-8F0B-5ADFE0459798}"/>
          </ac:spMkLst>
        </pc:spChg>
        <pc:spChg chg="mod">
          <ac:chgData name="Francis, Tricia  (Trade NW - BSS)" userId="6fed078f-e753-4655-b2fe-f10659a02411" providerId="ADAL" clId="{C08632ED-6D3A-42BE-8928-F1E0F36C71A3}" dt="2021-05-05T08:17:57.208" v="13995" actId="1076"/>
          <ac:spMkLst>
            <pc:docMk/>
            <pc:sldMk cId="382627403" sldId="882"/>
            <ac:spMk id="18" creationId="{4AF05B61-F646-B241-8168-6415DFB4004E}"/>
          </ac:spMkLst>
        </pc:spChg>
        <pc:spChg chg="mod">
          <ac:chgData name="Francis, Tricia  (Trade NW - BSS)" userId="6fed078f-e753-4655-b2fe-f10659a02411" providerId="ADAL" clId="{C08632ED-6D3A-42BE-8928-F1E0F36C71A3}" dt="2021-05-05T08:24:26.619" v="14237" actId="1076"/>
          <ac:spMkLst>
            <pc:docMk/>
            <pc:sldMk cId="382627403" sldId="882"/>
            <ac:spMk id="20" creationId="{92B60D77-0560-754E-AA83-686B716AE377}"/>
          </ac:spMkLst>
        </pc:spChg>
        <pc:picChg chg="add mod">
          <ac:chgData name="Francis, Tricia  (Trade NW - BSS)" userId="6fed078f-e753-4655-b2fe-f10659a02411" providerId="ADAL" clId="{C08632ED-6D3A-42BE-8928-F1E0F36C71A3}" dt="2021-04-30T10:27:29.105" v="13201" actId="1076"/>
          <ac:picMkLst>
            <pc:docMk/>
            <pc:sldMk cId="382627403" sldId="882"/>
            <ac:picMk id="10" creationId="{E242C930-1F73-4DF8-8BE1-A32C432DD60B}"/>
          </ac:picMkLst>
        </pc:picChg>
        <pc:picChg chg="add mod">
          <ac:chgData name="Francis, Tricia  (Trade NW - BSS)" userId="6fed078f-e753-4655-b2fe-f10659a02411" providerId="ADAL" clId="{C08632ED-6D3A-42BE-8928-F1E0F36C71A3}" dt="2021-05-05T08:12:37.838" v="13569" actId="1076"/>
          <ac:picMkLst>
            <pc:docMk/>
            <pc:sldMk cId="382627403" sldId="882"/>
            <ac:picMk id="13" creationId="{E9DD7667-8096-440A-B37E-2F468A15B432}"/>
          </ac:picMkLst>
        </pc:picChg>
        <pc:picChg chg="add mod">
          <ac:chgData name="Francis, Tricia  (Trade NW - BSS)" userId="6fed078f-e753-4655-b2fe-f10659a02411" providerId="ADAL" clId="{C08632ED-6D3A-42BE-8928-F1E0F36C71A3}" dt="2021-05-05T08:23:04.528" v="14172" actId="1076"/>
          <ac:picMkLst>
            <pc:docMk/>
            <pc:sldMk cId="382627403" sldId="882"/>
            <ac:picMk id="14" creationId="{4DBE6F2A-FECD-4A7B-8846-4FC15E41ED68}"/>
          </ac:picMkLst>
        </pc:picChg>
        <pc:picChg chg="mod">
          <ac:chgData name="Francis, Tricia  (Trade NW - BSS)" userId="6fed078f-e753-4655-b2fe-f10659a02411" providerId="ADAL" clId="{C08632ED-6D3A-42BE-8928-F1E0F36C71A3}" dt="2021-05-05T08:24:23.339" v="14236" actId="1076"/>
          <ac:picMkLst>
            <pc:docMk/>
            <pc:sldMk cId="382627403" sldId="882"/>
            <ac:picMk id="19" creationId="{1B7BE808-A142-48F2-A68D-11243BBB3E45}"/>
          </ac:picMkLst>
        </pc:picChg>
        <pc:picChg chg="mod">
          <ac:chgData name="Francis, Tricia  (Trade NW - BSS)" userId="6fed078f-e753-4655-b2fe-f10659a02411" providerId="ADAL" clId="{C08632ED-6D3A-42BE-8928-F1E0F36C71A3}" dt="2021-04-30T10:27:15.103" v="13199" actId="1076"/>
          <ac:picMkLst>
            <pc:docMk/>
            <pc:sldMk cId="382627403" sldId="882"/>
            <ac:picMk id="26" creationId="{CA43B28E-AC6A-A945-BE82-EAD891830A14}"/>
          </ac:picMkLst>
        </pc:picChg>
      </pc:sldChg>
      <pc:sldChg chg="modSp add del mod ord">
        <pc:chgData name="Francis, Tricia  (Trade NW - BSS)" userId="6fed078f-e753-4655-b2fe-f10659a02411" providerId="ADAL" clId="{C08632ED-6D3A-42BE-8928-F1E0F36C71A3}" dt="2021-05-05T10:04:32.134" v="14855" actId="2696"/>
        <pc:sldMkLst>
          <pc:docMk/>
          <pc:sldMk cId="1478475639" sldId="883"/>
        </pc:sldMkLst>
        <pc:spChg chg="mod">
          <ac:chgData name="Francis, Tricia  (Trade NW - BSS)" userId="6fed078f-e753-4655-b2fe-f10659a02411" providerId="ADAL" clId="{C08632ED-6D3A-42BE-8928-F1E0F36C71A3}" dt="2021-05-05T08:25:47.771" v="14259" actId="20577"/>
          <ac:spMkLst>
            <pc:docMk/>
            <pc:sldMk cId="1478475639" sldId="883"/>
            <ac:spMk id="5" creationId="{AE04D637-1324-3A47-B24C-06EA9794439E}"/>
          </ac:spMkLst>
        </pc:spChg>
        <pc:spChg chg="mod">
          <ac:chgData name="Francis, Tricia  (Trade NW - BSS)" userId="6fed078f-e753-4655-b2fe-f10659a02411" providerId="ADAL" clId="{C08632ED-6D3A-42BE-8928-F1E0F36C71A3}" dt="2021-05-05T08:28:04.418" v="14267" actId="255"/>
          <ac:spMkLst>
            <pc:docMk/>
            <pc:sldMk cId="1478475639" sldId="883"/>
            <ac:spMk id="17" creationId="{38D39BE7-FB20-3942-B75D-301A25085334}"/>
          </ac:spMkLst>
        </pc:spChg>
        <pc:spChg chg="mod">
          <ac:chgData name="Francis, Tricia  (Trade NW - BSS)" userId="6fed078f-e753-4655-b2fe-f10659a02411" providerId="ADAL" clId="{C08632ED-6D3A-42BE-8928-F1E0F36C71A3}" dt="2021-05-05T08:29:25.099" v="14274" actId="255"/>
          <ac:spMkLst>
            <pc:docMk/>
            <pc:sldMk cId="1478475639" sldId="883"/>
            <ac:spMk id="19" creationId="{CB8634C7-64FC-F048-B088-A89AAE660674}"/>
          </ac:spMkLst>
        </pc:spChg>
      </pc:sldChg>
      <pc:sldChg chg="addSp delSp modSp add del mod">
        <pc:chgData name="Francis, Tricia  (Trade NW - BSS)" userId="6fed078f-e753-4655-b2fe-f10659a02411" providerId="ADAL" clId="{C08632ED-6D3A-42BE-8928-F1E0F36C71A3}" dt="2021-05-05T13:04:05.525" v="14924" actId="2696"/>
        <pc:sldMkLst>
          <pc:docMk/>
          <pc:sldMk cId="2819624800" sldId="883"/>
        </pc:sldMkLst>
        <pc:spChg chg="mod">
          <ac:chgData name="Francis, Tricia  (Trade NW - BSS)" userId="6fed078f-e753-4655-b2fe-f10659a02411" providerId="ADAL" clId="{C08632ED-6D3A-42BE-8928-F1E0F36C71A3}" dt="2021-05-05T10:10:18.600" v="14905" actId="20577"/>
          <ac:spMkLst>
            <pc:docMk/>
            <pc:sldMk cId="2819624800" sldId="883"/>
            <ac:spMk id="2" creationId="{5D595A6F-D32F-7647-8D88-0154ED0FB2DC}"/>
          </ac:spMkLst>
        </pc:spChg>
        <pc:spChg chg="del">
          <ac:chgData name="Francis, Tricia  (Trade NW - BSS)" userId="6fed078f-e753-4655-b2fe-f10659a02411" providerId="ADAL" clId="{C08632ED-6D3A-42BE-8928-F1E0F36C71A3}" dt="2021-05-05T10:11:10.405" v="14914" actId="478"/>
          <ac:spMkLst>
            <pc:docMk/>
            <pc:sldMk cId="2819624800" sldId="883"/>
            <ac:spMk id="6" creationId="{7C04F9E7-89D2-6B41-8AA7-7107500A0666}"/>
          </ac:spMkLst>
        </pc:spChg>
        <pc:spChg chg="del">
          <ac:chgData name="Francis, Tricia  (Trade NW - BSS)" userId="6fed078f-e753-4655-b2fe-f10659a02411" providerId="ADAL" clId="{C08632ED-6D3A-42BE-8928-F1E0F36C71A3}" dt="2021-05-05T10:11:12.514" v="14915" actId="478"/>
          <ac:spMkLst>
            <pc:docMk/>
            <pc:sldMk cId="2819624800" sldId="883"/>
            <ac:spMk id="11" creationId="{1A88A1B5-FDCF-49E3-8872-E5071C76BD6F}"/>
          </ac:spMkLst>
        </pc:spChg>
        <pc:spChg chg="del">
          <ac:chgData name="Francis, Tricia  (Trade NW - BSS)" userId="6fed078f-e753-4655-b2fe-f10659a02411" providerId="ADAL" clId="{C08632ED-6D3A-42BE-8928-F1E0F36C71A3}" dt="2021-05-05T10:11:14.188" v="14916" actId="478"/>
          <ac:spMkLst>
            <pc:docMk/>
            <pc:sldMk cId="2819624800" sldId="883"/>
            <ac:spMk id="12" creationId="{C1A8F10C-D60E-4514-898E-35778AD5E227}"/>
          </ac:spMkLst>
        </pc:spChg>
        <pc:spChg chg="del">
          <ac:chgData name="Francis, Tricia  (Trade NW - BSS)" userId="6fed078f-e753-4655-b2fe-f10659a02411" providerId="ADAL" clId="{C08632ED-6D3A-42BE-8928-F1E0F36C71A3}" dt="2021-05-05T10:11:15.978" v="14917" actId="478"/>
          <ac:spMkLst>
            <pc:docMk/>
            <pc:sldMk cId="2819624800" sldId="883"/>
            <ac:spMk id="15" creationId="{0CC15F33-1B28-4CB8-8F0B-5ADFE0459798}"/>
          </ac:spMkLst>
        </pc:spChg>
        <pc:spChg chg="add mod">
          <ac:chgData name="Francis, Tricia  (Trade NW - BSS)" userId="6fed078f-e753-4655-b2fe-f10659a02411" providerId="ADAL" clId="{C08632ED-6D3A-42BE-8928-F1E0F36C71A3}" dt="2021-05-05T10:11:31.908" v="14919"/>
          <ac:spMkLst>
            <pc:docMk/>
            <pc:sldMk cId="2819624800" sldId="883"/>
            <ac:spMk id="16" creationId="{4D1D9CB0-42DE-4902-9A45-520D7134D045}"/>
          </ac:spMkLst>
        </pc:spChg>
        <pc:spChg chg="del">
          <ac:chgData name="Francis, Tricia  (Trade NW - BSS)" userId="6fed078f-e753-4655-b2fe-f10659a02411" providerId="ADAL" clId="{C08632ED-6D3A-42BE-8928-F1E0F36C71A3}" dt="2021-05-05T10:11:04.296" v="14910" actId="478"/>
          <ac:spMkLst>
            <pc:docMk/>
            <pc:sldMk cId="2819624800" sldId="883"/>
            <ac:spMk id="18" creationId="{4AF05B61-F646-B241-8168-6415DFB4004E}"/>
          </ac:spMkLst>
        </pc:spChg>
        <pc:spChg chg="del">
          <ac:chgData name="Francis, Tricia  (Trade NW - BSS)" userId="6fed078f-e753-4655-b2fe-f10659a02411" providerId="ADAL" clId="{C08632ED-6D3A-42BE-8928-F1E0F36C71A3}" dt="2021-05-05T10:11:18.374" v="14918" actId="478"/>
          <ac:spMkLst>
            <pc:docMk/>
            <pc:sldMk cId="2819624800" sldId="883"/>
            <ac:spMk id="20" creationId="{92B60D77-0560-754E-AA83-686B716AE377}"/>
          </ac:spMkLst>
        </pc:spChg>
        <pc:picChg chg="del">
          <ac:chgData name="Francis, Tricia  (Trade NW - BSS)" userId="6fed078f-e753-4655-b2fe-f10659a02411" providerId="ADAL" clId="{C08632ED-6D3A-42BE-8928-F1E0F36C71A3}" dt="2021-05-05T10:11:03.344" v="14909" actId="478"/>
          <ac:picMkLst>
            <pc:docMk/>
            <pc:sldMk cId="2819624800" sldId="883"/>
            <ac:picMk id="10" creationId="{E242C930-1F73-4DF8-8BE1-A32C432DD60B}"/>
          </ac:picMkLst>
        </pc:picChg>
        <pc:picChg chg="del">
          <ac:chgData name="Francis, Tricia  (Trade NW - BSS)" userId="6fed078f-e753-4655-b2fe-f10659a02411" providerId="ADAL" clId="{C08632ED-6D3A-42BE-8928-F1E0F36C71A3}" dt="2021-05-05T10:11:05.957" v="14911" actId="478"/>
          <ac:picMkLst>
            <pc:docMk/>
            <pc:sldMk cId="2819624800" sldId="883"/>
            <ac:picMk id="13" creationId="{E9DD7667-8096-440A-B37E-2F468A15B432}"/>
          </ac:picMkLst>
        </pc:picChg>
        <pc:picChg chg="del">
          <ac:chgData name="Francis, Tricia  (Trade NW - BSS)" userId="6fed078f-e753-4655-b2fe-f10659a02411" providerId="ADAL" clId="{C08632ED-6D3A-42BE-8928-F1E0F36C71A3}" dt="2021-05-05T10:11:07.009" v="14912" actId="478"/>
          <ac:picMkLst>
            <pc:docMk/>
            <pc:sldMk cId="2819624800" sldId="883"/>
            <ac:picMk id="14" creationId="{4DBE6F2A-FECD-4A7B-8846-4FC15E41ED68}"/>
          </ac:picMkLst>
        </pc:picChg>
        <pc:picChg chg="del">
          <ac:chgData name="Francis, Tricia  (Trade NW - BSS)" userId="6fed078f-e753-4655-b2fe-f10659a02411" providerId="ADAL" clId="{C08632ED-6D3A-42BE-8928-F1E0F36C71A3}" dt="2021-05-05T10:11:07.949" v="14913" actId="478"/>
          <ac:picMkLst>
            <pc:docMk/>
            <pc:sldMk cId="2819624800" sldId="883"/>
            <ac:picMk id="19" creationId="{1B7BE808-A142-48F2-A68D-11243BBB3E45}"/>
          </ac:picMkLst>
        </pc:picChg>
        <pc:picChg chg="del">
          <ac:chgData name="Francis, Tricia  (Trade NW - BSS)" userId="6fed078f-e753-4655-b2fe-f10659a02411" providerId="ADAL" clId="{C08632ED-6D3A-42BE-8928-F1E0F36C71A3}" dt="2021-05-05T10:11:01.756" v="14908" actId="478"/>
          <ac:picMkLst>
            <pc:docMk/>
            <pc:sldMk cId="2819624800" sldId="883"/>
            <ac:picMk id="26" creationId="{CA43B28E-AC6A-A945-BE82-EAD891830A14}"/>
          </ac:picMkLst>
        </pc:picChg>
      </pc:sldChg>
      <pc:sldChg chg="add">
        <pc:chgData name="Francis, Tricia  (Trade NW - BSS)" userId="6fed078f-e753-4655-b2fe-f10659a02411" providerId="ADAL" clId="{C08632ED-6D3A-42BE-8928-F1E0F36C71A3}" dt="2021-05-05T13:02:21.157" v="14921"/>
        <pc:sldMkLst>
          <pc:docMk/>
          <pc:sldMk cId="3664302390" sldId="884"/>
        </pc:sldMkLst>
      </pc:sldChg>
      <pc:sldChg chg="modSp add mod">
        <pc:chgData name="Francis, Tricia  (Trade NW - BSS)" userId="6fed078f-e753-4655-b2fe-f10659a02411" providerId="ADAL" clId="{C08632ED-6D3A-42BE-8928-F1E0F36C71A3}" dt="2021-05-05T13:10:53.163" v="14990" actId="20577"/>
        <pc:sldMkLst>
          <pc:docMk/>
          <pc:sldMk cId="4262646057" sldId="885"/>
        </pc:sldMkLst>
        <pc:graphicFrameChg chg="modGraphic">
          <ac:chgData name="Francis, Tricia  (Trade NW - BSS)" userId="6fed078f-e753-4655-b2fe-f10659a02411" providerId="ADAL" clId="{C08632ED-6D3A-42BE-8928-F1E0F36C71A3}" dt="2021-05-05T13:10:53.163" v="14990" actId="20577"/>
          <ac:graphicFrameMkLst>
            <pc:docMk/>
            <pc:sldMk cId="4262646057" sldId="885"/>
            <ac:graphicFrameMk id="13" creationId="{48508C1F-6F58-4EA5-B5A0-5ED3B394F804}"/>
          </ac:graphicFrameMkLst>
        </pc:graphicFrameChg>
      </pc:sldChg>
      <pc:sldMasterChg chg="delSp mod modSldLayout">
        <pc:chgData name="Francis, Tricia  (Trade NW - BSS)" userId="6fed078f-e753-4655-b2fe-f10659a02411" providerId="ADAL" clId="{C08632ED-6D3A-42BE-8928-F1E0F36C71A3}" dt="2021-05-05T10:06:43.812" v="14859" actId="478"/>
        <pc:sldMasterMkLst>
          <pc:docMk/>
          <pc:sldMasterMk cId="648598455" sldId="2147483660"/>
        </pc:sldMasterMkLst>
        <pc:spChg chg="del">
          <ac:chgData name="Francis, Tricia  (Trade NW - BSS)" userId="6fed078f-e753-4655-b2fe-f10659a02411" providerId="ADAL" clId="{C08632ED-6D3A-42BE-8928-F1E0F36C71A3}" dt="2021-05-05T10:06:43.812" v="14859" actId="478"/>
          <ac:spMkLst>
            <pc:docMk/>
            <pc:sldMasterMk cId="648598455" sldId="2147483660"/>
            <ac:spMk id="14" creationId="{8210C36B-B600-0245-920E-A08260A59D0A}"/>
          </ac:spMkLst>
        </pc:spChg>
        <pc:sldLayoutChg chg="delSp mod">
          <pc:chgData name="Francis, Tricia  (Trade NW - BSS)" userId="6fed078f-e753-4655-b2fe-f10659a02411" providerId="ADAL" clId="{C08632ED-6D3A-42BE-8928-F1E0F36C71A3}" dt="2021-05-05T10:05:23.905" v="14856" actId="478"/>
          <pc:sldLayoutMkLst>
            <pc:docMk/>
            <pc:sldMasterMk cId="648598455" sldId="2147483660"/>
            <pc:sldLayoutMk cId="1199125160" sldId="2147483662"/>
          </pc:sldLayoutMkLst>
          <pc:spChg chg="del">
            <ac:chgData name="Francis, Tricia  (Trade NW - BSS)" userId="6fed078f-e753-4655-b2fe-f10659a02411" providerId="ADAL" clId="{C08632ED-6D3A-42BE-8928-F1E0F36C71A3}" dt="2021-05-05T10:05:23.905" v="14856" actId="478"/>
            <ac:spMkLst>
              <pc:docMk/>
              <pc:sldMasterMk cId="648598455" sldId="2147483660"/>
              <pc:sldLayoutMk cId="1199125160" sldId="2147483662"/>
              <ac:spMk id="8" creationId="{E114741B-3480-0D4B-8375-567CA936106A}"/>
            </ac:spMkLst>
          </pc:spChg>
        </pc:sldLayoutChg>
        <pc:sldLayoutChg chg="delSp modSp mod">
          <pc:chgData name="Francis, Tricia  (Trade NW - BSS)" userId="6fed078f-e753-4655-b2fe-f10659a02411" providerId="ADAL" clId="{C08632ED-6D3A-42BE-8928-F1E0F36C71A3}" dt="2021-05-05T10:06:37.217" v="14858" actId="478"/>
          <pc:sldLayoutMkLst>
            <pc:docMk/>
            <pc:sldMasterMk cId="648598455" sldId="2147483660"/>
            <pc:sldLayoutMk cId="4085175376" sldId="2147483672"/>
          </pc:sldLayoutMkLst>
          <pc:spChg chg="del mod">
            <ac:chgData name="Francis, Tricia  (Trade NW - BSS)" userId="6fed078f-e753-4655-b2fe-f10659a02411" providerId="ADAL" clId="{C08632ED-6D3A-42BE-8928-F1E0F36C71A3}" dt="2021-05-05T10:06:37.217" v="14858" actId="478"/>
            <ac:spMkLst>
              <pc:docMk/>
              <pc:sldMasterMk cId="648598455" sldId="2147483660"/>
              <pc:sldLayoutMk cId="4085175376" sldId="2147483672"/>
              <ac:spMk id="16" creationId="{A71E99D8-C829-0B44-A819-66ADD4412CE7}"/>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43DACF-BA43-8649-933C-1FDEBC2C46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EA266E-7647-5446-BB74-89C1CEC44B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ACC4B9-C742-E149-8338-4EA09667A3F2}" type="datetimeFigureOut">
              <a:rPr lang="en-US" smtClean="0"/>
              <a:t>5/5/2021</a:t>
            </a:fld>
            <a:endParaRPr lang="en-US"/>
          </a:p>
        </p:txBody>
      </p:sp>
      <p:sp>
        <p:nvSpPr>
          <p:cNvPr id="4" name="Footer Placeholder 3">
            <a:extLst>
              <a:ext uri="{FF2B5EF4-FFF2-40B4-BE49-F238E27FC236}">
                <a16:creationId xmlns:a16="http://schemas.microsoft.com/office/drawing/2014/main" id="{1E0B103C-948C-0846-BD6F-E553B51A056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C6E8FF6-374B-534E-94E4-EFC1963817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87B039-D791-8644-97EF-3C8B99A36DD6}" type="slidenum">
              <a:rPr lang="en-US" smtClean="0"/>
              <a:t>‹#›</a:t>
            </a:fld>
            <a:endParaRPr lang="en-US"/>
          </a:p>
        </p:txBody>
      </p:sp>
    </p:spTree>
    <p:extLst>
      <p:ext uri="{BB962C8B-B14F-4D97-AF65-F5344CB8AC3E}">
        <p14:creationId xmlns:p14="http://schemas.microsoft.com/office/powerpoint/2010/main" val="410910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F97E83-9DD0-CD4D-AA48-150F11EBA404}" type="datetimeFigureOut">
              <a:rPr lang="en-US" smtClean="0"/>
              <a:t>5/5/2021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9BD0E1-C057-954F-B0FA-C505ABF234A0}" type="slidenum">
              <a:rPr lang="en-US" smtClean="0"/>
              <a:t>‹#›</a:t>
            </a:fld>
            <a:endParaRPr lang="en-US"/>
          </a:p>
        </p:txBody>
      </p:sp>
    </p:spTree>
    <p:extLst>
      <p:ext uri="{BB962C8B-B14F-4D97-AF65-F5344CB8AC3E}">
        <p14:creationId xmlns:p14="http://schemas.microsoft.com/office/powerpoint/2010/main" val="3270077547"/>
      </p:ext>
    </p:extLst>
  </p:cSld>
  <p:clrMap bg1="lt1" tx1="dk1" bg2="lt2" tx2="dk2" accent1="accent1" accent2="accent2" accent3="accent3" accent4="accent4" accent5="accent5" accent6="accent6" hlink="hlink" folHlink="folHlink"/>
  <p:notesStyle>
    <a:lvl1pPr marL="0" algn="l" defTabSz="1828709" rtl="0" eaLnBrk="1" latinLnBrk="0" hangingPunct="1">
      <a:defRPr sz="2400" kern="1200">
        <a:solidFill>
          <a:schemeClr val="tx1"/>
        </a:solidFill>
        <a:latin typeface="+mn-lt"/>
        <a:ea typeface="+mn-ea"/>
        <a:cs typeface="+mn-cs"/>
      </a:defRPr>
    </a:lvl1pPr>
    <a:lvl2pPr marL="914354" algn="l" defTabSz="1828709" rtl="0" eaLnBrk="1" latinLnBrk="0" hangingPunct="1">
      <a:defRPr sz="2400" kern="1200">
        <a:solidFill>
          <a:schemeClr val="tx1"/>
        </a:solidFill>
        <a:latin typeface="+mn-lt"/>
        <a:ea typeface="+mn-ea"/>
        <a:cs typeface="+mn-cs"/>
      </a:defRPr>
    </a:lvl2pPr>
    <a:lvl3pPr marL="1828709" algn="l" defTabSz="1828709" rtl="0" eaLnBrk="1" latinLnBrk="0" hangingPunct="1">
      <a:defRPr sz="2400" kern="1200">
        <a:solidFill>
          <a:schemeClr val="tx1"/>
        </a:solidFill>
        <a:latin typeface="+mn-lt"/>
        <a:ea typeface="+mn-ea"/>
        <a:cs typeface="+mn-cs"/>
      </a:defRPr>
    </a:lvl3pPr>
    <a:lvl4pPr marL="2743063" algn="l" defTabSz="1828709" rtl="0" eaLnBrk="1" latinLnBrk="0" hangingPunct="1">
      <a:defRPr sz="2400" kern="1200">
        <a:solidFill>
          <a:schemeClr val="tx1"/>
        </a:solidFill>
        <a:latin typeface="+mn-lt"/>
        <a:ea typeface="+mn-ea"/>
        <a:cs typeface="+mn-cs"/>
      </a:defRPr>
    </a:lvl4pPr>
    <a:lvl5pPr marL="3657417" algn="l" defTabSz="1828709" rtl="0" eaLnBrk="1" latinLnBrk="0" hangingPunct="1">
      <a:defRPr sz="2400" kern="1200">
        <a:solidFill>
          <a:schemeClr val="tx1"/>
        </a:solidFill>
        <a:latin typeface="+mn-lt"/>
        <a:ea typeface="+mn-ea"/>
        <a:cs typeface="+mn-cs"/>
      </a:defRPr>
    </a:lvl5pPr>
    <a:lvl6pPr marL="4571771" algn="l" defTabSz="1828709" rtl="0" eaLnBrk="1" latinLnBrk="0" hangingPunct="1">
      <a:defRPr sz="2400" kern="1200">
        <a:solidFill>
          <a:schemeClr val="tx1"/>
        </a:solidFill>
        <a:latin typeface="+mn-lt"/>
        <a:ea typeface="+mn-ea"/>
        <a:cs typeface="+mn-cs"/>
      </a:defRPr>
    </a:lvl6pPr>
    <a:lvl7pPr marL="5486126" algn="l" defTabSz="1828709" rtl="0" eaLnBrk="1" latinLnBrk="0" hangingPunct="1">
      <a:defRPr sz="2400" kern="1200">
        <a:solidFill>
          <a:schemeClr val="tx1"/>
        </a:solidFill>
        <a:latin typeface="+mn-lt"/>
        <a:ea typeface="+mn-ea"/>
        <a:cs typeface="+mn-cs"/>
      </a:defRPr>
    </a:lvl7pPr>
    <a:lvl8pPr marL="6400480" algn="l" defTabSz="1828709" rtl="0" eaLnBrk="1" latinLnBrk="0" hangingPunct="1">
      <a:defRPr sz="2400" kern="1200">
        <a:solidFill>
          <a:schemeClr val="tx1"/>
        </a:solidFill>
        <a:latin typeface="+mn-lt"/>
        <a:ea typeface="+mn-ea"/>
        <a:cs typeface="+mn-cs"/>
      </a:defRPr>
    </a:lvl8pPr>
    <a:lvl9pPr marL="7314834" algn="l" defTabSz="1828709"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6EFAF3-830F-4F5B-9FA8-3ED97B01B207}" type="slidenum">
              <a:rPr lang="en-GB" smtClean="0"/>
              <a:t>3</a:t>
            </a:fld>
            <a:endParaRPr lang="en-GB"/>
          </a:p>
        </p:txBody>
      </p:sp>
    </p:spTree>
    <p:extLst>
      <p:ext uri="{BB962C8B-B14F-4D97-AF65-F5344CB8AC3E}">
        <p14:creationId xmlns:p14="http://schemas.microsoft.com/office/powerpoint/2010/main" val="2117450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6EFAF3-830F-4F5B-9FA8-3ED97B01B207}" type="slidenum">
              <a:rPr lang="en-GB" smtClean="0"/>
              <a:t>4</a:t>
            </a:fld>
            <a:endParaRPr lang="en-GB"/>
          </a:p>
        </p:txBody>
      </p:sp>
    </p:spTree>
    <p:extLst>
      <p:ext uri="{BB962C8B-B14F-4D97-AF65-F5344CB8AC3E}">
        <p14:creationId xmlns:p14="http://schemas.microsoft.com/office/powerpoint/2010/main" val="721071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6EFAF3-830F-4F5B-9FA8-3ED97B01B207}" type="slidenum">
              <a:rPr lang="en-GB" smtClean="0"/>
              <a:t>12</a:t>
            </a:fld>
            <a:endParaRPr lang="en-GB"/>
          </a:p>
        </p:txBody>
      </p:sp>
    </p:spTree>
    <p:extLst>
      <p:ext uri="{BB962C8B-B14F-4D97-AF65-F5344CB8AC3E}">
        <p14:creationId xmlns:p14="http://schemas.microsoft.com/office/powerpoint/2010/main" val="3458968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448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70801" y="4396844"/>
            <a:ext cx="6805874" cy="2389282"/>
          </a:xfrm>
          <a:prstGeom prst="rect">
            <a:avLst/>
          </a:prstGeom>
        </p:spPr>
        <p:txBody>
          <a:bodyPr lIns="0" tIns="0" rIns="0" bIns="0" anchor="b" anchorCtr="0"/>
          <a:lstStyle>
            <a:lvl1pPr>
              <a:defRPr sz="5000" cap="all" baseline="0"/>
            </a:lvl1pPr>
          </a:lstStyle>
          <a:p>
            <a:r>
              <a:rPr lang="en-GB"/>
              <a:t>Click to edit Master title style</a:t>
            </a:r>
            <a:endParaRPr lang="en-US"/>
          </a:p>
        </p:txBody>
      </p:sp>
      <p:sp>
        <p:nvSpPr>
          <p:cNvPr id="3" name="Content Placeholder 2"/>
          <p:cNvSpPr>
            <a:spLocks noGrp="1"/>
          </p:cNvSpPr>
          <p:nvPr>
            <p:ph idx="1"/>
          </p:nvPr>
        </p:nvSpPr>
        <p:spPr>
          <a:xfrm>
            <a:off x="1270801" y="7493400"/>
            <a:ext cx="6805874" cy="4022032"/>
          </a:xfrm>
          <a:prstGeom prst="rect">
            <a:avLst/>
          </a:prstGeom>
        </p:spPr>
        <p:txBody>
          <a:bodyPr lIns="0" tIns="0" rIns="0" bIns="0"/>
          <a:lstStyle>
            <a:lvl1pPr>
              <a:defRPr sz="2400" baseline="0">
                <a:latin typeface="Open Sans" panose="020B0606030504020204" pitchFamily="34" charset="0"/>
              </a:defRPr>
            </a:lvl1pPr>
            <a:lvl2pPr>
              <a:defRPr sz="2400" baseline="0">
                <a:latin typeface="Open Sans" panose="020B0606030504020204" pitchFamily="34" charset="0"/>
              </a:defRPr>
            </a:lvl2pPr>
            <a:lvl3pPr>
              <a:defRPr sz="2400" baseline="0">
                <a:latin typeface="Open Sans" panose="020B0606030504020204" pitchFamily="34" charset="0"/>
              </a:defRPr>
            </a:lvl3pPr>
            <a:lvl4pPr>
              <a:defRPr sz="2400" baseline="0">
                <a:latin typeface="Open Sans" panose="020B0606030504020204" pitchFamily="34" charset="0"/>
              </a:defRPr>
            </a:lvl4pPr>
            <a:lvl5pPr>
              <a:defRPr sz="2400" baseline="0">
                <a:latin typeface="Open Sans" panose="020B0606030504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Slide Number Placeholder 5">
            <a:extLst>
              <a:ext uri="{FF2B5EF4-FFF2-40B4-BE49-F238E27FC236}">
                <a16:creationId xmlns:a16="http://schemas.microsoft.com/office/drawing/2014/main" id="{570F51AE-A4CD-0248-8A13-F9BC12407912}"/>
              </a:ext>
            </a:extLst>
          </p:cNvPr>
          <p:cNvSpPr>
            <a:spLocks noGrp="1"/>
          </p:cNvSpPr>
          <p:nvPr>
            <p:ph type="sldNum" sz="quarter" idx="12"/>
          </p:nvPr>
        </p:nvSpPr>
        <p:spPr>
          <a:xfrm>
            <a:off x="1324353" y="12148457"/>
            <a:ext cx="811571" cy="360000"/>
          </a:xfrm>
          <a:prstGeom prst="rect">
            <a:avLst/>
          </a:prstGeom>
        </p:spPr>
        <p:txBody>
          <a:bodyPr lIns="0" tIns="0" rIns="0" bIns="0" anchor="ctr" anchorCtr="0"/>
          <a:lstStyle>
            <a:lvl1pPr algn="l">
              <a:defRPr sz="1800" baseline="0">
                <a:solidFill>
                  <a:schemeClr val="tx1"/>
                </a:solidFill>
                <a:latin typeface="Open Sans" panose="020B0606030504020204" pitchFamily="34" charset="0"/>
              </a:defRPr>
            </a:lvl1pPr>
          </a:lstStyle>
          <a:p>
            <a:fld id="{BDB6D808-8A32-F04D-8198-BB5AD08E74AD}" type="slidenum">
              <a:rPr lang="en-US" smtClean="0"/>
              <a:pPr/>
              <a:t>‹#›</a:t>
            </a:fld>
            <a:r>
              <a:rPr lang="en-US"/>
              <a:t>/10</a:t>
            </a:r>
            <a:endParaRPr lang="en-US" sz="1800"/>
          </a:p>
        </p:txBody>
      </p:sp>
      <p:cxnSp>
        <p:nvCxnSpPr>
          <p:cNvPr id="10" name="Straight Connector 9">
            <a:extLst>
              <a:ext uri="{FF2B5EF4-FFF2-40B4-BE49-F238E27FC236}">
                <a16:creationId xmlns:a16="http://schemas.microsoft.com/office/drawing/2014/main" id="{A5D3277C-CE3E-6147-BF7F-653A1D9DA22F}"/>
              </a:ext>
            </a:extLst>
          </p:cNvPr>
          <p:cNvCxnSpPr>
            <a:cxnSpLocks/>
          </p:cNvCxnSpPr>
          <p:nvPr userDrawn="1"/>
        </p:nvCxnSpPr>
        <p:spPr>
          <a:xfrm flipV="1">
            <a:off x="2140388" y="12148457"/>
            <a:ext cx="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12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70801" y="4396844"/>
            <a:ext cx="6805874" cy="2389282"/>
          </a:xfrm>
          <a:prstGeom prst="rect">
            <a:avLst/>
          </a:prstGeom>
        </p:spPr>
        <p:txBody>
          <a:bodyPr lIns="0" tIns="0" rIns="0" bIns="0" anchor="b" anchorCtr="0"/>
          <a:lstStyle>
            <a:lvl1pPr>
              <a:defRPr sz="5000" cap="all" baseline="0"/>
            </a:lvl1pPr>
          </a:lstStyle>
          <a:p>
            <a:r>
              <a:rPr lang="en-GB"/>
              <a:t>Click to edit Master title style</a:t>
            </a:r>
            <a:endParaRPr lang="en-US"/>
          </a:p>
        </p:txBody>
      </p:sp>
      <p:sp>
        <p:nvSpPr>
          <p:cNvPr id="3" name="Content Placeholder 2"/>
          <p:cNvSpPr>
            <a:spLocks noGrp="1"/>
          </p:cNvSpPr>
          <p:nvPr>
            <p:ph idx="1"/>
          </p:nvPr>
        </p:nvSpPr>
        <p:spPr>
          <a:xfrm>
            <a:off x="9347474" y="3684322"/>
            <a:ext cx="6578065" cy="6347356"/>
          </a:xfrm>
          <a:prstGeom prst="rect">
            <a:avLst/>
          </a:prstGeom>
        </p:spPr>
        <p:txBody>
          <a:bodyPr lIns="0" tIns="0" rIns="0" bIns="0"/>
          <a:lstStyle>
            <a:lvl1pPr>
              <a:defRPr sz="2400" baseline="0">
                <a:latin typeface="Open Sans" panose="020B0606030504020204" pitchFamily="34" charset="0"/>
              </a:defRPr>
            </a:lvl1pPr>
            <a:lvl2pPr>
              <a:defRPr sz="2400" baseline="0">
                <a:latin typeface="Open Sans" panose="020B0606030504020204" pitchFamily="34" charset="0"/>
              </a:defRPr>
            </a:lvl2pPr>
            <a:lvl3pPr>
              <a:defRPr sz="2400" baseline="0">
                <a:latin typeface="Open Sans" panose="020B0606030504020204" pitchFamily="34" charset="0"/>
              </a:defRPr>
            </a:lvl3pPr>
            <a:lvl4pPr>
              <a:defRPr sz="2400" baseline="0">
                <a:latin typeface="Open Sans" panose="020B0606030504020204" pitchFamily="34" charset="0"/>
              </a:defRPr>
            </a:lvl4pPr>
            <a:lvl5pPr>
              <a:defRPr sz="2400" baseline="0">
                <a:latin typeface="Open Sans" panose="020B0606030504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Content Placeholder 2">
            <a:extLst>
              <a:ext uri="{FF2B5EF4-FFF2-40B4-BE49-F238E27FC236}">
                <a16:creationId xmlns:a16="http://schemas.microsoft.com/office/drawing/2014/main" id="{4D28F6CA-7513-6D45-8645-6515C3277194}"/>
              </a:ext>
            </a:extLst>
          </p:cNvPr>
          <p:cNvSpPr>
            <a:spLocks noGrp="1"/>
          </p:cNvSpPr>
          <p:nvPr>
            <p:ph idx="13"/>
          </p:nvPr>
        </p:nvSpPr>
        <p:spPr>
          <a:xfrm>
            <a:off x="16509999" y="3684322"/>
            <a:ext cx="6578065" cy="6347356"/>
          </a:xfrm>
          <a:prstGeom prst="rect">
            <a:avLst/>
          </a:prstGeom>
        </p:spPr>
        <p:txBody>
          <a:bodyPr lIns="0" tIns="0" rIns="0" bIns="0"/>
          <a:lstStyle>
            <a:lvl1pPr>
              <a:defRPr sz="2400" baseline="0">
                <a:latin typeface="Open Sans" panose="020B0606030504020204" pitchFamily="34" charset="0"/>
              </a:defRPr>
            </a:lvl1pPr>
            <a:lvl2pPr>
              <a:defRPr sz="2400" baseline="0">
                <a:latin typeface="Open Sans" panose="020B0606030504020204" pitchFamily="34" charset="0"/>
              </a:defRPr>
            </a:lvl2pPr>
            <a:lvl3pPr>
              <a:defRPr sz="2400" baseline="0">
                <a:latin typeface="Open Sans" panose="020B0606030504020204" pitchFamily="34" charset="0"/>
              </a:defRPr>
            </a:lvl3pPr>
            <a:lvl4pPr>
              <a:defRPr sz="2400" baseline="0">
                <a:latin typeface="Open Sans" panose="020B0606030504020204" pitchFamily="34" charset="0"/>
              </a:defRPr>
            </a:lvl4pPr>
            <a:lvl5pPr>
              <a:defRPr sz="2400" baseline="0">
                <a:latin typeface="Open Sans" panose="020B0606030504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7" name="Slide Number Placeholder 5">
            <a:extLst>
              <a:ext uri="{FF2B5EF4-FFF2-40B4-BE49-F238E27FC236}">
                <a16:creationId xmlns:a16="http://schemas.microsoft.com/office/drawing/2014/main" id="{2708F42A-7E41-B14A-B41E-58430D33E975}"/>
              </a:ext>
            </a:extLst>
          </p:cNvPr>
          <p:cNvSpPr>
            <a:spLocks noGrp="1"/>
          </p:cNvSpPr>
          <p:nvPr>
            <p:ph type="sldNum" sz="quarter" idx="12"/>
          </p:nvPr>
        </p:nvSpPr>
        <p:spPr>
          <a:xfrm>
            <a:off x="1324353" y="12148457"/>
            <a:ext cx="811571" cy="360000"/>
          </a:xfrm>
          <a:prstGeom prst="rect">
            <a:avLst/>
          </a:prstGeom>
        </p:spPr>
        <p:txBody>
          <a:bodyPr lIns="0" tIns="0" rIns="0" bIns="0" anchor="ctr" anchorCtr="0"/>
          <a:lstStyle>
            <a:lvl1pPr algn="l">
              <a:defRPr sz="1800" baseline="0">
                <a:solidFill>
                  <a:schemeClr val="tx1"/>
                </a:solidFill>
                <a:latin typeface="Open Sans" panose="020B0606030504020204" pitchFamily="34" charset="0"/>
              </a:defRPr>
            </a:lvl1pPr>
          </a:lstStyle>
          <a:p>
            <a:fld id="{BDB6D808-8A32-F04D-8198-BB5AD08E74AD}" type="slidenum">
              <a:rPr lang="en-US" smtClean="0"/>
              <a:pPr/>
              <a:t>‹#›</a:t>
            </a:fld>
            <a:r>
              <a:rPr lang="en-US"/>
              <a:t>/10</a:t>
            </a:r>
            <a:endParaRPr lang="en-US" sz="1800"/>
          </a:p>
        </p:txBody>
      </p:sp>
      <p:cxnSp>
        <p:nvCxnSpPr>
          <p:cNvPr id="18" name="Straight Connector 17">
            <a:extLst>
              <a:ext uri="{FF2B5EF4-FFF2-40B4-BE49-F238E27FC236}">
                <a16:creationId xmlns:a16="http://schemas.microsoft.com/office/drawing/2014/main" id="{19B0E7F9-DF0A-CE43-BC54-9E41B5C8307B}"/>
              </a:ext>
            </a:extLst>
          </p:cNvPr>
          <p:cNvCxnSpPr>
            <a:cxnSpLocks/>
          </p:cNvCxnSpPr>
          <p:nvPr userDrawn="1"/>
        </p:nvCxnSpPr>
        <p:spPr>
          <a:xfrm flipV="1">
            <a:off x="2140388" y="12148457"/>
            <a:ext cx="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175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phic 6" descr="CWLEP Logo">
            <a:extLst>
              <a:ext uri="{FF2B5EF4-FFF2-40B4-BE49-F238E27FC236}">
                <a16:creationId xmlns:a16="http://schemas.microsoft.com/office/drawing/2014/main" id="{B8B4811B-3050-9A48-8A1D-66DC12EF980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940256" y="5562600"/>
            <a:ext cx="2501900" cy="2590800"/>
          </a:xfrm>
          <a:prstGeom prst="rect">
            <a:avLst/>
          </a:prstGeom>
        </p:spPr>
      </p:pic>
    </p:spTree>
    <p:extLst>
      <p:ext uri="{BB962C8B-B14F-4D97-AF65-F5344CB8AC3E}">
        <p14:creationId xmlns:p14="http://schemas.microsoft.com/office/powerpoint/2010/main" val="297334818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Slide Number Placeholder 5">
            <a:extLst>
              <a:ext uri="{FF2B5EF4-FFF2-40B4-BE49-F238E27FC236}">
                <a16:creationId xmlns:a16="http://schemas.microsoft.com/office/drawing/2014/main" id="{40B1A6DA-C84F-5F44-9F78-1AF2377E80D4}"/>
              </a:ext>
            </a:extLst>
          </p:cNvPr>
          <p:cNvSpPr>
            <a:spLocks noGrp="1"/>
          </p:cNvSpPr>
          <p:nvPr>
            <p:ph type="sldNum" sz="quarter" idx="4"/>
          </p:nvPr>
        </p:nvSpPr>
        <p:spPr>
          <a:xfrm>
            <a:off x="1324353" y="12148457"/>
            <a:ext cx="811571" cy="360000"/>
          </a:xfrm>
          <a:prstGeom prst="rect">
            <a:avLst/>
          </a:prstGeom>
        </p:spPr>
        <p:txBody>
          <a:bodyPr lIns="0" tIns="0" rIns="0" bIns="0" anchor="ctr" anchorCtr="0"/>
          <a:lstStyle>
            <a:lvl1pPr algn="l">
              <a:defRPr sz="1800" baseline="0">
                <a:solidFill>
                  <a:schemeClr val="tx1"/>
                </a:solidFill>
                <a:latin typeface="Open Sans" panose="020B0606030504020204" pitchFamily="34" charset="0"/>
              </a:defRPr>
            </a:lvl1pPr>
          </a:lstStyle>
          <a:p>
            <a:fld id="{BDB6D808-8A32-F04D-8198-BB5AD08E74AD}" type="slidenum">
              <a:rPr lang="en-US" smtClean="0"/>
              <a:pPr/>
              <a:t>‹#›</a:t>
            </a:fld>
            <a:r>
              <a:rPr lang="en-US"/>
              <a:t>/10</a:t>
            </a:r>
            <a:endParaRPr lang="en-US" sz="1800"/>
          </a:p>
        </p:txBody>
      </p:sp>
      <p:cxnSp>
        <p:nvCxnSpPr>
          <p:cNvPr id="16" name="Straight Connector 15">
            <a:extLst>
              <a:ext uri="{FF2B5EF4-FFF2-40B4-BE49-F238E27FC236}">
                <a16:creationId xmlns:a16="http://schemas.microsoft.com/office/drawing/2014/main" id="{CC4051DA-F40A-184A-A4D4-A4DC05CEB4B6}"/>
              </a:ext>
            </a:extLst>
          </p:cNvPr>
          <p:cNvCxnSpPr>
            <a:cxnSpLocks/>
          </p:cNvCxnSpPr>
          <p:nvPr userDrawn="1"/>
        </p:nvCxnSpPr>
        <p:spPr>
          <a:xfrm flipV="1">
            <a:off x="2140388" y="12148457"/>
            <a:ext cx="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598455"/>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dt="0"/>
  <p:txStyles>
    <p:titleStyle>
      <a:lvl1pPr algn="l" defTabSz="1828709" rtl="0" eaLnBrk="1" latinLnBrk="0" hangingPunct="1">
        <a:lnSpc>
          <a:spcPct val="90000"/>
        </a:lnSpc>
        <a:spcBef>
          <a:spcPct val="0"/>
        </a:spcBef>
        <a:buNone/>
        <a:defRPr sz="8800" kern="1200" baseline="0">
          <a:solidFill>
            <a:schemeClr val="tx1"/>
          </a:solidFill>
          <a:latin typeface="Fjalla One" panose="02000506040000020004" pitchFamily="2" charset="0"/>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0E0954-855F-E941-A4FE-B454A5856FAB}"/>
              </a:ext>
            </a:extLst>
          </p:cNvPr>
          <p:cNvSpPr/>
          <p:nvPr/>
        </p:nvSpPr>
        <p:spPr>
          <a:xfrm>
            <a:off x="6096793" y="8979688"/>
            <a:ext cx="12188825" cy="1458413"/>
          </a:xfrm>
          <a:prstGeom prst="rect">
            <a:avLst/>
          </a:prstGeom>
        </p:spPr>
        <p:txBody>
          <a:bodyPr>
            <a:spAutoFit/>
          </a:bodyPr>
          <a:lstStyle/>
          <a:p>
            <a:pPr algn="ctr">
              <a:lnSpc>
                <a:spcPts val="5600"/>
              </a:lnSpc>
            </a:pPr>
            <a:r>
              <a:rPr lang="en-GB" sz="3600" cap="all" dirty="0">
                <a:latin typeface="Fjalla One" panose="02000506040000020004" pitchFamily="2" charset="0"/>
                <a:cs typeface="Arial" panose="020B0604020202020204" pitchFamily="34" charset="0"/>
              </a:rPr>
              <a:t>Delivering a Better Future </a:t>
            </a:r>
          </a:p>
          <a:p>
            <a:pPr algn="ctr">
              <a:lnSpc>
                <a:spcPts val="5600"/>
              </a:lnSpc>
            </a:pPr>
            <a:r>
              <a:rPr lang="en-GB" sz="3600" cap="all" dirty="0">
                <a:latin typeface="Fjalla One" panose="02000506040000020004" pitchFamily="2" charset="0"/>
                <a:cs typeface="Arial" panose="020B0604020202020204" pitchFamily="34" charset="0"/>
              </a:rPr>
              <a:t>for Cheshire and Warrington</a:t>
            </a:r>
            <a:endParaRPr lang="en-US" sz="3600" cap="all" dirty="0">
              <a:latin typeface="Fjalla One" panose="02000506040000020004" pitchFamily="2" charset="0"/>
            </a:endParaRPr>
          </a:p>
        </p:txBody>
      </p:sp>
    </p:spTree>
    <p:extLst>
      <p:ext uri="{BB962C8B-B14F-4D97-AF65-F5344CB8AC3E}">
        <p14:creationId xmlns:p14="http://schemas.microsoft.com/office/powerpoint/2010/main" val="4156349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STAKEHOLDERS &amp; MULTIPLIERS IN C&amp;W LEP REGION</a:t>
            </a:r>
          </a:p>
        </p:txBody>
      </p:sp>
      <p:sp>
        <p:nvSpPr>
          <p:cNvPr id="6" name="TextBox 5">
            <a:extLst>
              <a:ext uri="{FF2B5EF4-FFF2-40B4-BE49-F238E27FC236}">
                <a16:creationId xmlns:a16="http://schemas.microsoft.com/office/drawing/2014/main" id="{7C04F9E7-89D2-6B41-8AA7-7107500A0666}"/>
              </a:ext>
            </a:extLst>
          </p:cNvPr>
          <p:cNvSpPr txBox="1"/>
          <p:nvPr/>
        </p:nvSpPr>
        <p:spPr>
          <a:xfrm>
            <a:off x="13944059" y="2676848"/>
            <a:ext cx="8069972" cy="2215991"/>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STAKEHOLDERS</a:t>
            </a:r>
          </a:p>
          <a:p>
            <a:pPr>
              <a:spcAft>
                <a:spcPts val="1200"/>
              </a:spcAft>
            </a:pPr>
            <a:r>
              <a:rPr lang="en-GB" sz="2400" dirty="0">
                <a:latin typeface="Open Sans" panose="020B0606030504020204"/>
              </a:rPr>
              <a:t>LEP · County Councils · DIT · Chambers of Commerce &amp; Industry · Business Membership Organisations · Education / Development Providers · Core Business Services Providers (financial, legal, accounting) · Logistics Providers.</a:t>
            </a:r>
          </a:p>
        </p:txBody>
      </p:sp>
      <p:sp>
        <p:nvSpPr>
          <p:cNvPr id="20" name="TextBox 19">
            <a:extLst>
              <a:ext uri="{FF2B5EF4-FFF2-40B4-BE49-F238E27FC236}">
                <a16:creationId xmlns:a16="http://schemas.microsoft.com/office/drawing/2014/main" id="{92B60D77-0560-754E-AA83-686B716AE377}"/>
              </a:ext>
            </a:extLst>
          </p:cNvPr>
          <p:cNvSpPr txBox="1"/>
          <p:nvPr/>
        </p:nvSpPr>
        <p:spPr>
          <a:xfrm>
            <a:off x="13944061" y="5978118"/>
            <a:ext cx="8069970" cy="2040495"/>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MULTIPLIERS</a:t>
            </a:r>
          </a:p>
          <a:p>
            <a:pPr lvl="0">
              <a:lnSpc>
                <a:spcPct val="115000"/>
              </a:lnSpc>
              <a:spcBef>
                <a:spcPts val="500"/>
              </a:spcBef>
            </a:pPr>
            <a:r>
              <a:rPr lang="en-GB" sz="2400" dirty="0">
                <a:latin typeface="Open Sans" panose="020B0606030504020204"/>
              </a:rPr>
              <a:t>Growth Hub · Marketing Cheshire · DIT NPH Export Champions · DIT NW International Trade Advisers · Media · All stakeholders.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tretch>
            <a:fillRect/>
          </a:stretch>
        </p:blipFill>
        <p:spPr>
          <a:xfrm>
            <a:off x="13047697" y="2817107"/>
            <a:ext cx="614026" cy="612000"/>
          </a:xfrm>
          <a:prstGeom prst="rect">
            <a:avLst/>
          </a:prstGeom>
          <a:ln>
            <a:noFill/>
          </a:ln>
        </p:spPr>
      </p:pic>
      <p:pic>
        <p:nvPicPr>
          <p:cNvPr id="19" name="Picture 18">
            <a:extLst>
              <a:ext uri="{FF2B5EF4-FFF2-40B4-BE49-F238E27FC236}">
                <a16:creationId xmlns:a16="http://schemas.microsoft.com/office/drawing/2014/main" id="{1B7BE808-A142-48F2-A68D-11243BBB3E45}"/>
              </a:ext>
            </a:extLst>
          </p:cNvPr>
          <p:cNvPicPr>
            <a:picLocks noChangeAspect="1"/>
          </p:cNvPicPr>
          <p:nvPr/>
        </p:nvPicPr>
        <p:blipFill>
          <a:blip r:embed="rId2"/>
          <a:stretch>
            <a:fillRect/>
          </a:stretch>
        </p:blipFill>
        <p:spPr>
          <a:xfrm>
            <a:off x="13047697" y="5940214"/>
            <a:ext cx="614026" cy="612000"/>
          </a:xfrm>
          <a:prstGeom prst="rect">
            <a:avLst/>
          </a:prstGeom>
          <a:ln>
            <a:noFill/>
          </a:ln>
        </p:spPr>
      </p:pic>
      <p:pic>
        <p:nvPicPr>
          <p:cNvPr id="10" name="Picture 9">
            <a:extLst>
              <a:ext uri="{FF2B5EF4-FFF2-40B4-BE49-F238E27FC236}">
                <a16:creationId xmlns:a16="http://schemas.microsoft.com/office/drawing/2014/main" id="{4EE7BCF2-DED5-44C4-9069-F26FDD19A07E}"/>
              </a:ext>
            </a:extLst>
          </p:cNvPr>
          <p:cNvPicPr>
            <a:picLocks noChangeAspect="1"/>
          </p:cNvPicPr>
          <p:nvPr/>
        </p:nvPicPr>
        <p:blipFill>
          <a:blip r:embed="rId3"/>
          <a:srcRect/>
          <a:stretch/>
        </p:blipFill>
        <p:spPr>
          <a:xfrm>
            <a:off x="13056490" y="8757321"/>
            <a:ext cx="596440" cy="612000"/>
          </a:xfrm>
          <a:prstGeom prst="rect">
            <a:avLst/>
          </a:prstGeom>
          <a:ln>
            <a:noFill/>
          </a:ln>
        </p:spPr>
      </p:pic>
      <p:sp>
        <p:nvSpPr>
          <p:cNvPr id="12" name="TextBox 11">
            <a:extLst>
              <a:ext uri="{FF2B5EF4-FFF2-40B4-BE49-F238E27FC236}">
                <a16:creationId xmlns:a16="http://schemas.microsoft.com/office/drawing/2014/main" id="{EE5C88FA-A91C-45B7-AC96-EDEDD28E50DF}"/>
              </a:ext>
            </a:extLst>
          </p:cNvPr>
          <p:cNvSpPr txBox="1"/>
          <p:nvPr/>
        </p:nvSpPr>
        <p:spPr>
          <a:xfrm>
            <a:off x="13944061" y="8561484"/>
            <a:ext cx="8069970" cy="2889958"/>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THINK BEYOND THE TRADITIONAL</a:t>
            </a:r>
          </a:p>
          <a:p>
            <a:pPr lvl="0">
              <a:lnSpc>
                <a:spcPct val="115000"/>
              </a:lnSpc>
              <a:spcBef>
                <a:spcPts val="500"/>
              </a:spcBef>
            </a:pPr>
            <a:r>
              <a:rPr lang="en-GB" sz="2400" dirty="0">
                <a:latin typeface="Open Sans" panose="020B0606030504020204"/>
              </a:rPr>
              <a:t>Modernise thinking on stakeholders/multipliers. A closer working relationship with e.g. non-exec directors and marketing communications/digital marketing businesses would be modern way to identify businesses looking to grow through exports.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4621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TAKE AWAY POINTS FROM STAKEHOLDERS AND MULTIPLIERS</a:t>
            </a:r>
          </a:p>
        </p:txBody>
      </p:sp>
      <p:sp>
        <p:nvSpPr>
          <p:cNvPr id="6" name="TextBox 5">
            <a:extLst>
              <a:ext uri="{FF2B5EF4-FFF2-40B4-BE49-F238E27FC236}">
                <a16:creationId xmlns:a16="http://schemas.microsoft.com/office/drawing/2014/main" id="{7C04F9E7-89D2-6B41-8AA7-7107500A0666}"/>
              </a:ext>
            </a:extLst>
          </p:cNvPr>
          <p:cNvSpPr txBox="1"/>
          <p:nvPr/>
        </p:nvSpPr>
        <p:spPr>
          <a:xfrm>
            <a:off x="13944057" y="1709226"/>
            <a:ext cx="8069972" cy="1077218"/>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BUSINESS SUPPORT NOT AS “HOLISTIC” AS IT USED TO BE</a:t>
            </a:r>
            <a:r>
              <a:rPr lang="en-GB" sz="2400" dirty="0">
                <a:latin typeface="Open Sans" panose="020B0606030504020204"/>
              </a:rPr>
              <a:t>.</a:t>
            </a:r>
          </a:p>
        </p:txBody>
      </p:sp>
      <p:sp>
        <p:nvSpPr>
          <p:cNvPr id="20" name="TextBox 19">
            <a:extLst>
              <a:ext uri="{FF2B5EF4-FFF2-40B4-BE49-F238E27FC236}">
                <a16:creationId xmlns:a16="http://schemas.microsoft.com/office/drawing/2014/main" id="{92B60D77-0560-754E-AA83-686B716AE377}"/>
              </a:ext>
            </a:extLst>
          </p:cNvPr>
          <p:cNvSpPr txBox="1"/>
          <p:nvPr/>
        </p:nvSpPr>
        <p:spPr>
          <a:xfrm>
            <a:off x="13944063" y="10012069"/>
            <a:ext cx="8069970" cy="1569660"/>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STAKEHOLDERS/MULTIPLIERS WELCOME CLOSER WORKING RELATIONSHIP WHERE CLIENT JOURNEY CAN BE SHARED.</a:t>
            </a:r>
          </a:p>
        </p:txBody>
      </p:sp>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tretch>
            <a:fillRect/>
          </a:stretch>
        </p:blipFill>
        <p:spPr>
          <a:xfrm>
            <a:off x="13016469" y="1868444"/>
            <a:ext cx="614026" cy="612000"/>
          </a:xfrm>
          <a:prstGeom prst="rect">
            <a:avLst/>
          </a:prstGeom>
          <a:ln>
            <a:noFill/>
          </a:ln>
        </p:spPr>
      </p:pic>
      <p:pic>
        <p:nvPicPr>
          <p:cNvPr id="19" name="Picture 18">
            <a:extLst>
              <a:ext uri="{FF2B5EF4-FFF2-40B4-BE49-F238E27FC236}">
                <a16:creationId xmlns:a16="http://schemas.microsoft.com/office/drawing/2014/main" id="{1B7BE808-A142-48F2-A68D-11243BBB3E45}"/>
              </a:ext>
            </a:extLst>
          </p:cNvPr>
          <p:cNvPicPr>
            <a:picLocks noChangeAspect="1"/>
          </p:cNvPicPr>
          <p:nvPr/>
        </p:nvPicPr>
        <p:blipFill>
          <a:blip r:embed="rId2"/>
          <a:stretch>
            <a:fillRect/>
          </a:stretch>
        </p:blipFill>
        <p:spPr>
          <a:xfrm>
            <a:off x="13034985" y="10267762"/>
            <a:ext cx="614026" cy="612000"/>
          </a:xfrm>
          <a:prstGeom prst="rect">
            <a:avLst/>
          </a:prstGeom>
          <a:ln>
            <a:noFill/>
          </a:ln>
        </p:spPr>
      </p:pic>
      <p:pic>
        <p:nvPicPr>
          <p:cNvPr id="10" name="Picture 9">
            <a:extLst>
              <a:ext uri="{FF2B5EF4-FFF2-40B4-BE49-F238E27FC236}">
                <a16:creationId xmlns:a16="http://schemas.microsoft.com/office/drawing/2014/main" id="{E242C930-1F73-4DF8-8BE1-A32C432DD60B}"/>
              </a:ext>
            </a:extLst>
          </p:cNvPr>
          <p:cNvPicPr>
            <a:picLocks noChangeAspect="1"/>
          </p:cNvPicPr>
          <p:nvPr/>
        </p:nvPicPr>
        <p:blipFill>
          <a:blip r:embed="rId2"/>
          <a:stretch>
            <a:fillRect/>
          </a:stretch>
        </p:blipFill>
        <p:spPr>
          <a:xfrm>
            <a:off x="13026059" y="3403596"/>
            <a:ext cx="614026" cy="612000"/>
          </a:xfrm>
          <a:prstGeom prst="rect">
            <a:avLst/>
          </a:prstGeom>
          <a:ln>
            <a:noFill/>
          </a:ln>
        </p:spPr>
      </p:pic>
      <p:sp>
        <p:nvSpPr>
          <p:cNvPr id="11" name="TextBox 10">
            <a:extLst>
              <a:ext uri="{FF2B5EF4-FFF2-40B4-BE49-F238E27FC236}">
                <a16:creationId xmlns:a16="http://schemas.microsoft.com/office/drawing/2014/main" id="{1A88A1B5-FDCF-49E3-8872-E5071C76BD6F}"/>
              </a:ext>
            </a:extLst>
          </p:cNvPr>
          <p:cNvSpPr txBox="1"/>
          <p:nvPr/>
        </p:nvSpPr>
        <p:spPr>
          <a:xfrm>
            <a:off x="13944057" y="3137721"/>
            <a:ext cx="8069972" cy="2062103"/>
          </a:xfrm>
          <a:prstGeom prst="rect">
            <a:avLst/>
          </a:prstGeom>
          <a:noFill/>
        </p:spPr>
        <p:txBody>
          <a:bodyPr wrap="square" rtlCol="0">
            <a:spAutoFit/>
          </a:bodyPr>
          <a:lstStyle/>
          <a:p>
            <a:pPr>
              <a:spcAft>
                <a:spcPts val="1200"/>
              </a:spcAft>
            </a:pPr>
            <a:r>
              <a:rPr lang="en-GB" sz="3200" dirty="0">
                <a:latin typeface="Fjalla One" panose="02000506040000020004" pitchFamily="2" charset="0"/>
              </a:rPr>
              <a:t>E</a:t>
            </a:r>
            <a:r>
              <a:rPr lang="en-GB" sz="3200" dirty="0"/>
              <a:t>VER-REDUCING TIME FOR “HANDHOLDING”/ “CONFIDENCE BUILDING” -  VALUED BY NEW EXPORTERS AS WELL AS THOSE TACKLING MORE DIFFICULT MARKETS. </a:t>
            </a:r>
            <a:endParaRPr lang="en-GB" sz="3200" dirty="0">
              <a:latin typeface="Open Sans" panose="020B0606030504020204"/>
            </a:endParaRPr>
          </a:p>
        </p:txBody>
      </p:sp>
      <p:sp>
        <p:nvSpPr>
          <p:cNvPr id="12" name="TextBox 11">
            <a:extLst>
              <a:ext uri="{FF2B5EF4-FFF2-40B4-BE49-F238E27FC236}">
                <a16:creationId xmlns:a16="http://schemas.microsoft.com/office/drawing/2014/main" id="{C1A8F10C-D60E-4514-898E-35778AD5E227}"/>
              </a:ext>
            </a:extLst>
          </p:cNvPr>
          <p:cNvSpPr txBox="1"/>
          <p:nvPr/>
        </p:nvSpPr>
        <p:spPr>
          <a:xfrm>
            <a:off x="13944057" y="5710314"/>
            <a:ext cx="8069972" cy="1569660"/>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“BAKE IN” EXPORTING INTO BUSINESS EDUCATION AT ALL LEVELS. HELP FOSTER NEXT GENERATION EXPORTERS.</a:t>
            </a:r>
            <a:endParaRPr lang="en-GB" sz="2400" dirty="0">
              <a:latin typeface="Open Sans" panose="020B0606030504020204"/>
            </a:endParaRPr>
          </a:p>
        </p:txBody>
      </p:sp>
      <p:pic>
        <p:nvPicPr>
          <p:cNvPr id="13" name="Picture 12">
            <a:extLst>
              <a:ext uri="{FF2B5EF4-FFF2-40B4-BE49-F238E27FC236}">
                <a16:creationId xmlns:a16="http://schemas.microsoft.com/office/drawing/2014/main" id="{E9DD7667-8096-440A-B37E-2F468A15B432}"/>
              </a:ext>
            </a:extLst>
          </p:cNvPr>
          <p:cNvPicPr>
            <a:picLocks noChangeAspect="1"/>
          </p:cNvPicPr>
          <p:nvPr/>
        </p:nvPicPr>
        <p:blipFill>
          <a:blip r:embed="rId2"/>
          <a:stretch>
            <a:fillRect/>
          </a:stretch>
        </p:blipFill>
        <p:spPr>
          <a:xfrm>
            <a:off x="13034985" y="5884040"/>
            <a:ext cx="614026" cy="612000"/>
          </a:xfrm>
          <a:prstGeom prst="rect">
            <a:avLst/>
          </a:prstGeom>
          <a:ln>
            <a:noFill/>
          </a:ln>
        </p:spPr>
      </p:pic>
      <p:pic>
        <p:nvPicPr>
          <p:cNvPr id="14" name="Picture 13">
            <a:extLst>
              <a:ext uri="{FF2B5EF4-FFF2-40B4-BE49-F238E27FC236}">
                <a16:creationId xmlns:a16="http://schemas.microsoft.com/office/drawing/2014/main" id="{4DBE6F2A-FECD-4A7B-8846-4FC15E41ED68}"/>
              </a:ext>
            </a:extLst>
          </p:cNvPr>
          <p:cNvPicPr>
            <a:picLocks noChangeAspect="1"/>
          </p:cNvPicPr>
          <p:nvPr/>
        </p:nvPicPr>
        <p:blipFill>
          <a:blip r:embed="rId2"/>
          <a:stretch>
            <a:fillRect/>
          </a:stretch>
        </p:blipFill>
        <p:spPr>
          <a:xfrm>
            <a:off x="13034985" y="7787800"/>
            <a:ext cx="614026" cy="612000"/>
          </a:xfrm>
          <a:prstGeom prst="rect">
            <a:avLst/>
          </a:prstGeom>
          <a:ln>
            <a:noFill/>
          </a:ln>
        </p:spPr>
      </p:pic>
      <p:sp>
        <p:nvSpPr>
          <p:cNvPr id="15" name="TextBox 14">
            <a:extLst>
              <a:ext uri="{FF2B5EF4-FFF2-40B4-BE49-F238E27FC236}">
                <a16:creationId xmlns:a16="http://schemas.microsoft.com/office/drawing/2014/main" id="{0CC15F33-1B28-4CB8-8F0B-5ADFE0459798}"/>
              </a:ext>
            </a:extLst>
          </p:cNvPr>
          <p:cNvSpPr txBox="1"/>
          <p:nvPr/>
        </p:nvSpPr>
        <p:spPr>
          <a:xfrm>
            <a:off x="13944061" y="7614970"/>
            <a:ext cx="8069972" cy="206210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INSPIRE THEN UPSKILL TO “LOOK BEYOND WHAT YOU CAN SEE” THEN “MAKE THE MILES DISAPPEAR”. EMBRACE THE “SOFT POWER” OF DOING BUSINESS WELL.</a:t>
            </a:r>
            <a:endParaRPr lang="en-GB" sz="2400" dirty="0">
              <a:latin typeface="Open Sans" panose="020B0606030504020204"/>
            </a:endParaRPr>
          </a:p>
        </p:txBody>
      </p:sp>
    </p:spTree>
    <p:extLst>
      <p:ext uri="{BB962C8B-B14F-4D97-AF65-F5344CB8AC3E}">
        <p14:creationId xmlns:p14="http://schemas.microsoft.com/office/powerpoint/2010/main" val="382627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3">
            <a:extLst>
              <a:ext uri="{FF2B5EF4-FFF2-40B4-BE49-F238E27FC236}">
                <a16:creationId xmlns:a16="http://schemas.microsoft.com/office/drawing/2014/main" id="{48508C1F-6F58-4EA5-B5A0-5ED3B394F804}"/>
              </a:ext>
            </a:extLst>
          </p:cNvPr>
          <p:cNvGraphicFramePr>
            <a:graphicFrameLocks noGrp="1"/>
          </p:cNvGraphicFramePr>
          <p:nvPr>
            <p:ph idx="1"/>
            <p:extLst>
              <p:ext uri="{D42A27DB-BD31-4B8C-83A1-F6EECF244321}">
                <p14:modId xmlns:p14="http://schemas.microsoft.com/office/powerpoint/2010/main" val="1283124285"/>
              </p:ext>
            </p:extLst>
          </p:nvPr>
        </p:nvGraphicFramePr>
        <p:xfrm>
          <a:off x="1242908" y="1720499"/>
          <a:ext cx="21896596" cy="11354137"/>
        </p:xfrm>
        <a:graphic>
          <a:graphicData uri="http://schemas.openxmlformats.org/drawingml/2006/table">
            <a:tbl>
              <a:tblPr firstRow="1" bandRow="1">
                <a:tableStyleId>{93296810-A885-4BE3-A3E7-6D5BEEA58F35}</a:tableStyleId>
              </a:tblPr>
              <a:tblGrid>
                <a:gridCol w="5474149">
                  <a:extLst>
                    <a:ext uri="{9D8B030D-6E8A-4147-A177-3AD203B41FA5}">
                      <a16:colId xmlns:a16="http://schemas.microsoft.com/office/drawing/2014/main" val="1131576656"/>
                    </a:ext>
                  </a:extLst>
                </a:gridCol>
                <a:gridCol w="5474149">
                  <a:extLst>
                    <a:ext uri="{9D8B030D-6E8A-4147-A177-3AD203B41FA5}">
                      <a16:colId xmlns:a16="http://schemas.microsoft.com/office/drawing/2014/main" val="1789913715"/>
                    </a:ext>
                  </a:extLst>
                </a:gridCol>
                <a:gridCol w="5474149">
                  <a:extLst>
                    <a:ext uri="{9D8B030D-6E8A-4147-A177-3AD203B41FA5}">
                      <a16:colId xmlns:a16="http://schemas.microsoft.com/office/drawing/2014/main" val="2735505064"/>
                    </a:ext>
                  </a:extLst>
                </a:gridCol>
                <a:gridCol w="5474149">
                  <a:extLst>
                    <a:ext uri="{9D8B030D-6E8A-4147-A177-3AD203B41FA5}">
                      <a16:colId xmlns:a16="http://schemas.microsoft.com/office/drawing/2014/main" val="3851534169"/>
                    </a:ext>
                  </a:extLst>
                </a:gridCol>
              </a:tblGrid>
              <a:tr h="1432098">
                <a:tc>
                  <a:txBody>
                    <a:bodyPr/>
                    <a:lstStyle/>
                    <a:p>
                      <a:pPr algn="l"/>
                      <a:r>
                        <a:rPr lang="en-GB" sz="2800" b="1" kern="1200" cap="all" baseline="0" dirty="0">
                          <a:solidFill>
                            <a:schemeClr val="lt1"/>
                          </a:solidFill>
                          <a:effectLst/>
                          <a:latin typeface="Fjalla One" panose="02000506040000020004" pitchFamily="2" charset="0"/>
                          <a:ea typeface="Open Sans" panose="020B0606030504020204" pitchFamily="34" charset="0"/>
                          <a:cs typeface="Open Sans" panose="020B0606030504020204" pitchFamily="34" charset="0"/>
                        </a:rPr>
                        <a:t>QUANTITY </a:t>
                      </a:r>
                      <a:endParaRPr lang="en-GB" sz="2800" cap="all" baseline="0" dirty="0">
                        <a:latin typeface="Fjalla One" panose="02000506040000020004" pitchFamily="2" charset="0"/>
                        <a:ea typeface="Open Sans" panose="020B0606030504020204" pitchFamily="34" charset="0"/>
                        <a:cs typeface="Open Sans" panose="020B0606030504020204" pitchFamily="34" charset="0"/>
                      </a:endParaRPr>
                    </a:p>
                  </a:txBody>
                  <a:tcPr marL="180000" marR="180000" marT="360000" marB="360000" anchor="ctr"/>
                </a:tc>
                <a:tc>
                  <a:txBody>
                    <a:bodyPr/>
                    <a:lstStyle/>
                    <a:p>
                      <a:pPr algn="l"/>
                      <a:r>
                        <a:rPr lang="en-GB" sz="2800" cap="all" baseline="0" dirty="0">
                          <a:latin typeface="Fjalla One" panose="02000506040000020004" pitchFamily="2" charset="0"/>
                          <a:ea typeface="Open Sans" panose="020B0606030504020204" pitchFamily="34" charset="0"/>
                          <a:cs typeface="Open Sans" panose="020B0606030504020204" pitchFamily="34" charset="0"/>
                        </a:rPr>
                        <a:t>INTENSITY</a:t>
                      </a:r>
                    </a:p>
                  </a:txBody>
                  <a:tcPr marL="180000" marR="180000" marT="360000" marB="360000" anchor="ctr"/>
                </a:tc>
                <a:tc>
                  <a:txBody>
                    <a:bodyPr/>
                    <a:lstStyle/>
                    <a:p>
                      <a:pPr algn="l"/>
                      <a:r>
                        <a:rPr lang="en-GB" sz="2800" cap="all" baseline="0" dirty="0">
                          <a:latin typeface="Fjalla One" panose="02000506040000020004" pitchFamily="2" charset="0"/>
                          <a:ea typeface="Open Sans" panose="020B0606030504020204" pitchFamily="34" charset="0"/>
                          <a:cs typeface="Open Sans" panose="020B0606030504020204" pitchFamily="34" charset="0"/>
                        </a:rPr>
                        <a:t>SUSTAINABILITY</a:t>
                      </a:r>
                    </a:p>
                  </a:txBody>
                  <a:tcPr marL="180000" marR="180000" marT="360000" marB="360000" anchor="ctr"/>
                </a:tc>
                <a:tc>
                  <a:txBody>
                    <a:bodyPr/>
                    <a:lstStyle/>
                    <a:p>
                      <a:pPr algn="l"/>
                      <a:r>
                        <a:rPr lang="en-GB" sz="2800" cap="all" baseline="0" dirty="0">
                          <a:latin typeface="Fjalla One" panose="02000506040000020004" pitchFamily="2" charset="0"/>
                          <a:ea typeface="Open Sans" panose="020B0606030504020204" pitchFamily="34" charset="0"/>
                          <a:cs typeface="Open Sans" panose="020B0606030504020204" pitchFamily="34" charset="0"/>
                        </a:rPr>
                        <a:t>FUTURE-PROOFING</a:t>
                      </a:r>
                    </a:p>
                  </a:txBody>
                  <a:tcPr marL="180000" marR="180000" marT="360000" marB="360000" anchor="ctr">
                    <a:solidFill>
                      <a:schemeClr val="accent2"/>
                    </a:solidFill>
                  </a:tcPr>
                </a:tc>
                <a:extLst>
                  <a:ext uri="{0D108BD9-81ED-4DB2-BD59-A6C34878D82A}">
                    <a16:rowId xmlns:a16="http://schemas.microsoft.com/office/drawing/2014/main" val="477906466"/>
                  </a:ext>
                </a:extLst>
              </a:tr>
              <a:tr h="2690642">
                <a:tc>
                  <a:txBody>
                    <a:bodyPr/>
                    <a:lstStyle/>
                    <a:p>
                      <a:r>
                        <a:rPr lang="en-GB" sz="2100" b="1" dirty="0">
                          <a:latin typeface="Open Sans" panose="020B0606030504020204"/>
                        </a:rPr>
                        <a:t>Seek to increase the number of exporting businesses in the Cheshire &amp; Warrington LEP region. This will increase the percentage of businesses contributing to the region’s exports.</a:t>
                      </a:r>
                      <a:endParaRPr lang="en-GB" sz="2100" b="1" dirty="0">
                        <a:ea typeface="Open Sans" panose="020B0606030504020204" pitchFamily="34" charset="0"/>
                        <a:cs typeface="Open Sans" panose="020B0606030504020204" pitchFamily="34" charset="0"/>
                      </a:endParaRPr>
                    </a:p>
                  </a:txBody>
                  <a:tcPr marL="180000" marR="180000" marT="180000" marB="180000">
                    <a:lnB w="12700" cap="flat" cmpd="sng" algn="ctr">
                      <a:solidFill>
                        <a:schemeClr val="tx1"/>
                      </a:solidFill>
                      <a:prstDash val="solid"/>
                      <a:round/>
                      <a:headEnd type="none" w="med" len="med"/>
                      <a:tailEnd type="none" w="med" len="med"/>
                    </a:lnB>
                    <a:noFill/>
                  </a:tcPr>
                </a:tc>
                <a:tc>
                  <a:txBody>
                    <a:bodyPr/>
                    <a:lstStyle/>
                    <a:p>
                      <a:r>
                        <a:rPr lang="en-GB" sz="2100" b="1" i="0" kern="1200" dirty="0">
                          <a:solidFill>
                            <a:schemeClr val="dk1"/>
                          </a:solidFill>
                          <a:effectLst/>
                          <a:latin typeface="+mn-lt"/>
                          <a:ea typeface="+mn-ea"/>
                          <a:cs typeface="+mn-cs"/>
                        </a:rPr>
                        <a:t>Seek to increase the intensity of exports by businesses in the Cheshire &amp; Warrington LEP region. This will help maintain or increase the percentage contribution by exports to the Cheshire &amp; Warrington LEP economy. </a:t>
                      </a:r>
                      <a:br>
                        <a:rPr lang="en-GB" sz="3600" b="1" i="1" kern="1200" dirty="0">
                          <a:solidFill>
                            <a:schemeClr val="dk1"/>
                          </a:solidFill>
                          <a:effectLst/>
                          <a:latin typeface="+mn-lt"/>
                          <a:ea typeface="+mn-ea"/>
                          <a:cs typeface="+mn-cs"/>
                        </a:rPr>
                      </a:br>
                      <a:endParaRPr lang="en-GB" sz="2100" b="1" i="0" dirty="0">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B w="12700" cap="flat" cmpd="sng" algn="ctr">
                      <a:solidFill>
                        <a:schemeClr val="tx1"/>
                      </a:solidFill>
                      <a:prstDash val="solid"/>
                      <a:round/>
                      <a:headEnd type="none" w="med" len="med"/>
                      <a:tailEnd type="none" w="med" len="med"/>
                    </a:lnB>
                    <a:noFill/>
                  </a:tcPr>
                </a:tc>
                <a:tc>
                  <a:txBody>
                    <a:bodyPr/>
                    <a:lstStyle/>
                    <a:p>
                      <a:r>
                        <a:rPr lang="en-GB" sz="2100" b="1" i="0" kern="1200" dirty="0">
                          <a:solidFill>
                            <a:schemeClr val="dk1"/>
                          </a:solidFill>
                          <a:effectLst/>
                          <a:latin typeface="+mn-lt"/>
                          <a:ea typeface="+mn-ea"/>
                          <a:cs typeface="+mn-cs"/>
                        </a:rPr>
                        <a:t>Seek to map export support offered within the region and give clear roadmap to businesses. This will increase awareness of available support not only to inspire and assist new and existing exporters but also to reduce “export exit” by businesses unsure of how to resolve challenges.</a:t>
                      </a:r>
                      <a:endParaRPr lang="en-GB" sz="2100" b="1" i="0" dirty="0">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B w="12700" cap="flat" cmpd="sng" algn="ctr">
                      <a:solidFill>
                        <a:schemeClr val="tx1"/>
                      </a:solidFill>
                      <a:prstDash val="solid"/>
                      <a:round/>
                      <a:headEnd type="none" w="med" len="med"/>
                      <a:tailEnd type="none" w="med" len="med"/>
                    </a:lnB>
                    <a:noFill/>
                  </a:tcPr>
                </a:tc>
                <a:tc>
                  <a:txBody>
                    <a:bodyPr/>
                    <a:lstStyle/>
                    <a:p>
                      <a:r>
                        <a:rPr lang="en-GB" sz="2100" b="1" i="0" kern="1200" dirty="0">
                          <a:solidFill>
                            <a:schemeClr val="dk1"/>
                          </a:solidFill>
                          <a:effectLst/>
                          <a:latin typeface="+mn-lt"/>
                          <a:ea typeface="+mn-ea"/>
                          <a:cs typeface="+mn-cs"/>
                        </a:rPr>
                        <a:t>Seek to incorporate exporting as a means of business growth within businesses and business growth education. This will help “bake in” the concept of exporting, build the foundation for next generation exporters and build confidence in the choice to export by growth-inclined / growth-ambivalent owner/</a:t>
                      </a:r>
                      <a:br>
                        <a:rPr lang="en-GB" sz="2100" b="1" i="0" kern="1200" dirty="0">
                          <a:solidFill>
                            <a:schemeClr val="dk1"/>
                          </a:solidFill>
                          <a:effectLst/>
                          <a:latin typeface="+mn-lt"/>
                          <a:ea typeface="+mn-ea"/>
                          <a:cs typeface="+mn-cs"/>
                        </a:rPr>
                      </a:br>
                      <a:r>
                        <a:rPr lang="en-GB" sz="2100" b="1" i="0" kern="1200" dirty="0">
                          <a:solidFill>
                            <a:schemeClr val="dk1"/>
                          </a:solidFill>
                          <a:effectLst/>
                          <a:latin typeface="+mn-lt"/>
                          <a:ea typeface="+mn-ea"/>
                          <a:cs typeface="+mn-cs"/>
                        </a:rPr>
                        <a:t>managers.</a:t>
                      </a:r>
                      <a:endParaRPr lang="en-GB" sz="2100" b="1" i="0" dirty="0">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2235641"/>
                  </a:ext>
                </a:extLst>
              </a:tr>
              <a:tr h="5578353">
                <a:tc>
                  <a:txBody>
                    <a:bodyPr/>
                    <a:lstStyle/>
                    <a:p>
                      <a:pPr marL="171450" lvl="0" indent="-171450">
                        <a:spcBef>
                          <a:spcPts val="600"/>
                        </a:spcBef>
                        <a:spcAft>
                          <a:spcPts val="0"/>
                        </a:spcAft>
                        <a:buFont typeface="Arial" panose="020B0604020202020204" pitchFamily="34" charset="0"/>
                        <a:buChar char="•"/>
                      </a:pPr>
                      <a:r>
                        <a:rPr lang="en-GB" sz="2100" dirty="0">
                          <a:effectLst/>
                          <a:latin typeface="Calibri" panose="020F0502020204030204" pitchFamily="34" charset="0"/>
                          <a:ea typeface="Times New Roman" panose="02020603050405020304" pitchFamily="18" charset="0"/>
                          <a:cs typeface="Times New Roman" panose="02020603050405020304" pitchFamily="18" charset="0"/>
                        </a:rPr>
                        <a:t>Develop and run promotional campaign on benefits of exporting including “company-next-door” case studies. Track and update on business journeys/C&amp;W export performance.</a:t>
                      </a:r>
                    </a:p>
                    <a:p>
                      <a:pPr marL="171450" lvl="0" indent="-171450">
                        <a:spcBef>
                          <a:spcPts val="600"/>
                        </a:spcBef>
                        <a:spcAft>
                          <a:spcPts val="0"/>
                        </a:spcAft>
                        <a:buFont typeface="Arial" panose="020B0604020202020204" pitchFamily="34" charset="0"/>
                        <a:buChar char="•"/>
                      </a:pPr>
                      <a:r>
                        <a:rPr lang="en-GB" sz="2100" dirty="0">
                          <a:effectLst/>
                          <a:latin typeface="Calibri" panose="020F0502020204030204" pitchFamily="34" charset="0"/>
                          <a:ea typeface="Times New Roman" panose="02020603050405020304" pitchFamily="18" charset="0"/>
                          <a:cs typeface="Times New Roman" panose="02020603050405020304" pitchFamily="18" charset="0"/>
                        </a:rPr>
                        <a:t>Promote programmes for new exporters. Where lacking, build in local element of “handholding”/confidence building /access to resources to ensure transition from new to existing exporter (e.g. Virtual Export Manager and Peer-to-Peer networks). Track business journeys and create case studies to inspire others.</a:t>
                      </a:r>
                    </a:p>
                    <a:p>
                      <a:pPr marL="171450" lvl="0" indent="-171450">
                        <a:spcBef>
                          <a:spcPts val="600"/>
                        </a:spcBef>
                        <a:spcAft>
                          <a:spcPts val="0"/>
                        </a:spcAft>
                        <a:buFont typeface="Arial" panose="020B0604020202020204" pitchFamily="34" charset="0"/>
                        <a:buChar char="•"/>
                      </a:pPr>
                      <a:r>
                        <a:rPr lang="en-GB" sz="2100" dirty="0">
                          <a:effectLst/>
                          <a:latin typeface="Calibri" panose="020F0502020204030204" pitchFamily="34" charset="0"/>
                          <a:ea typeface="Times New Roman" panose="02020603050405020304" pitchFamily="18" charset="0"/>
                          <a:cs typeface="Times New Roman" panose="02020603050405020304" pitchFamily="18" charset="0"/>
                        </a:rPr>
                        <a:t>Whilst being inclusive to all businesses pro-actively seek out clusters of small businesses who are high-skills-level employers offering high value services but not yet exporting. Help develop a structured and supported export journey.</a:t>
                      </a:r>
                      <a:br>
                        <a:rPr lang="en-GB" sz="2400" dirty="0">
                          <a:effectLst/>
                          <a:latin typeface="Calibri" panose="020F0502020204030204" pitchFamily="34" charset="0"/>
                          <a:ea typeface="Times New Roman" panose="02020603050405020304" pitchFamily="18" charset="0"/>
                          <a:cs typeface="Times New Roman" panose="02020603050405020304" pitchFamily="18" charset="0"/>
                        </a:rPr>
                      </a:br>
                      <a:endParaRPr lang="en-GB" sz="210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71450" lvl="0" indent="-171450">
                        <a:lnSpc>
                          <a:spcPct val="107000"/>
                        </a:lnSpc>
                        <a:spcBef>
                          <a:spcPts val="600"/>
                        </a:spcBef>
                        <a:spcAft>
                          <a:spcPts val="0"/>
                        </a:spcAft>
                        <a:buFont typeface="Arial" panose="020B0604020202020204" pitchFamily="34" charset="0"/>
                        <a:buChar char="•"/>
                        <a:tabLst>
                          <a:tab pos="228600" algn="l"/>
                          <a:tab pos="457200" algn="l"/>
                        </a:tabLst>
                      </a:pPr>
                      <a:r>
                        <a:rPr lang="en-GB" sz="2100" kern="1200" dirty="0">
                          <a:solidFill>
                            <a:schemeClr val="dk1"/>
                          </a:solidFill>
                          <a:effectLst/>
                          <a:latin typeface="+mn-lt"/>
                          <a:ea typeface="+mn-ea"/>
                          <a:cs typeface="+mn-cs"/>
                        </a:rPr>
                        <a:t>Ongoing messages, including case studies, country fact-sheets, stakeholder/peer-to-peer tips on how to get to the next level. Updates on C&amp;W export performance. </a:t>
                      </a:r>
                    </a:p>
                    <a:p>
                      <a:pPr marL="171450" lvl="0" indent="-171450">
                        <a:lnSpc>
                          <a:spcPct val="107000"/>
                        </a:lnSpc>
                        <a:spcBef>
                          <a:spcPts val="600"/>
                        </a:spcBef>
                        <a:spcAft>
                          <a:spcPts val="0"/>
                        </a:spcAft>
                        <a:buFont typeface="Arial" panose="020B0604020202020204" pitchFamily="34" charset="0"/>
                        <a:buChar char="•"/>
                        <a:tabLst>
                          <a:tab pos="228600" algn="l"/>
                          <a:tab pos="457200" algn="l"/>
                        </a:tabLst>
                      </a:pPr>
                      <a:r>
                        <a:rPr lang="en-GB" sz="2100" kern="1200" dirty="0">
                          <a:solidFill>
                            <a:schemeClr val="dk1"/>
                          </a:solidFill>
                          <a:effectLst/>
                          <a:latin typeface="+mn-lt"/>
                          <a:ea typeface="+mn-ea"/>
                          <a:cs typeface="+mn-cs"/>
                        </a:rPr>
                        <a:t>Promote programmes to assist existing exporters develop a more strategic approach to exporting. Where lacking, build in local element of “handholding”/confidence building and/or access to resources to overcome internal and external challenges faced at this stage of their growth cycle (e.g. Virtual Export Manager and Peer-to-Peer networks). Track business journeys, create case studies to encourage others.</a:t>
                      </a:r>
                    </a:p>
                    <a:p>
                      <a:pPr marL="171450" lvl="0" indent="-171450">
                        <a:lnSpc>
                          <a:spcPct val="107000"/>
                        </a:lnSpc>
                        <a:spcBef>
                          <a:spcPts val="600"/>
                        </a:spcBef>
                        <a:spcAft>
                          <a:spcPts val="0"/>
                        </a:spcAft>
                        <a:buFont typeface="Arial" panose="020B0604020202020204" pitchFamily="34" charset="0"/>
                        <a:buChar char="•"/>
                        <a:tabLst>
                          <a:tab pos="228600" algn="l"/>
                          <a:tab pos="457200" algn="l"/>
                        </a:tabLst>
                      </a:pPr>
                      <a:r>
                        <a:rPr lang="en-GB" sz="2100" kern="1200" dirty="0">
                          <a:solidFill>
                            <a:schemeClr val="dk1"/>
                          </a:solidFill>
                          <a:effectLst/>
                          <a:latin typeface="+mn-lt"/>
                          <a:ea typeface="+mn-ea"/>
                          <a:cs typeface="+mn-cs"/>
                        </a:rPr>
                        <a:t>Whilst being inclusive to all businesses pro-actively seek out existing exporters in e.g. clusters or sectors or known exported commodity codes and help develop a structured and supported export journey.</a:t>
                      </a:r>
                      <a:endParaRPr lang="en-GB" sz="2100" i="1" dirty="0">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71450" lvl="0" indent="-171450">
                        <a:lnSpc>
                          <a:spcPct val="107000"/>
                        </a:lnSpc>
                        <a:spcBef>
                          <a:spcPts val="600"/>
                        </a:spcBef>
                        <a:spcAft>
                          <a:spcPts val="0"/>
                        </a:spcAft>
                        <a:buFont typeface="Arial" panose="020B0604020202020204" pitchFamily="34" charset="0"/>
                        <a:buChar char="•"/>
                        <a:tabLst>
                          <a:tab pos="228600" algn="l"/>
                          <a:tab pos="457200" algn="l"/>
                        </a:tabLst>
                      </a:pPr>
                      <a:r>
                        <a:rPr lang="en-GB" sz="2100" b="0" i="0" kern="1200" dirty="0">
                          <a:solidFill>
                            <a:schemeClr val="dk1"/>
                          </a:solidFill>
                          <a:effectLst/>
                          <a:latin typeface="+mn-lt"/>
                          <a:ea typeface="+mn-ea"/>
                          <a:cs typeface="+mn-cs"/>
                        </a:rPr>
                        <a:t>Work with stakeholders </a:t>
                      </a:r>
                      <a:r>
                        <a:rPr lang="en-GB" sz="2100" b="0" i="0" kern="1200">
                          <a:solidFill>
                            <a:schemeClr val="dk1"/>
                          </a:solidFill>
                          <a:effectLst/>
                          <a:latin typeface="+mn-lt"/>
                          <a:ea typeface="+mn-ea"/>
                          <a:cs typeface="+mn-cs"/>
                        </a:rPr>
                        <a:t>to collate areas of  expertise and </a:t>
                      </a:r>
                      <a:r>
                        <a:rPr lang="en-GB" sz="2100" b="0" i="0" kern="1200" dirty="0">
                          <a:solidFill>
                            <a:schemeClr val="dk1"/>
                          </a:solidFill>
                          <a:effectLst/>
                          <a:latin typeface="+mn-lt"/>
                          <a:ea typeface="+mn-ea"/>
                          <a:cs typeface="+mn-cs"/>
                        </a:rPr>
                        <a:t>export support.</a:t>
                      </a:r>
                    </a:p>
                    <a:p>
                      <a:pPr marL="171450" lvl="0" indent="-171450">
                        <a:lnSpc>
                          <a:spcPct val="107000"/>
                        </a:lnSpc>
                        <a:spcBef>
                          <a:spcPts val="600"/>
                        </a:spcBef>
                        <a:spcAft>
                          <a:spcPts val="0"/>
                        </a:spcAft>
                        <a:buFont typeface="Arial" panose="020B0604020202020204" pitchFamily="34" charset="0"/>
                        <a:buChar char="•"/>
                        <a:tabLst>
                          <a:tab pos="228600" algn="l"/>
                          <a:tab pos="457200" algn="l"/>
                        </a:tabLst>
                      </a:pPr>
                      <a:r>
                        <a:rPr lang="en-GB" sz="2100" b="0" i="0" kern="1200" dirty="0">
                          <a:solidFill>
                            <a:schemeClr val="dk1"/>
                          </a:solidFill>
                          <a:effectLst/>
                          <a:latin typeface="+mn-lt"/>
                          <a:ea typeface="+mn-ea"/>
                          <a:cs typeface="+mn-cs"/>
                        </a:rPr>
                        <a:t>Develop a sustainable plan for promotion of and referral to stakeholder support.</a:t>
                      </a:r>
                      <a:br>
                        <a:rPr lang="en-GB" sz="3600" kern="1200" dirty="0">
                          <a:solidFill>
                            <a:schemeClr val="dk1"/>
                          </a:solidFill>
                          <a:effectLst/>
                          <a:latin typeface="+mn-lt"/>
                          <a:ea typeface="+mn-ea"/>
                          <a:cs typeface="+mn-cs"/>
                        </a:rPr>
                      </a:br>
                      <a:endParaRPr lang="en-GB" sz="2100" dirty="0">
                        <a:latin typeface="Open Sans" panose="020B0606030504020204" pitchFamily="34" charset="0"/>
                        <a:ea typeface="Open Sans" panose="020B0606030504020204" pitchFamily="34" charset="0"/>
                        <a:cs typeface="Open Sans" panose="020B0606030504020204" pitchFamily="34" charset="0"/>
                      </a:endParaRPr>
                    </a:p>
                  </a:txBody>
                  <a:tcPr marL="180000" marR="180000" marT="180000" marB="18000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342900" lvl="0" indent="-342900">
                        <a:buFont typeface="Arial" panose="020B0604020202020204" pitchFamily="34" charset="0"/>
                        <a:buChar char="•"/>
                      </a:pPr>
                      <a:r>
                        <a:rPr lang="en-GB" sz="2100" kern="1200" dirty="0">
                          <a:solidFill>
                            <a:schemeClr val="dk1"/>
                          </a:solidFill>
                          <a:effectLst/>
                          <a:latin typeface="+mn-lt"/>
                          <a:ea typeface="+mn-ea"/>
                          <a:cs typeface="+mn-cs"/>
                        </a:rPr>
                        <a:t>Review all business education modules and business growth programmes in the region.</a:t>
                      </a:r>
                      <a:br>
                        <a:rPr lang="en-GB" sz="2100" kern="1200" dirty="0">
                          <a:solidFill>
                            <a:schemeClr val="dk1"/>
                          </a:solidFill>
                          <a:effectLst/>
                          <a:latin typeface="+mn-lt"/>
                          <a:ea typeface="+mn-ea"/>
                          <a:cs typeface="+mn-cs"/>
                        </a:rPr>
                      </a:br>
                      <a:endParaRPr lang="en-GB" sz="2100" kern="1200" dirty="0">
                        <a:solidFill>
                          <a:schemeClr val="dk1"/>
                        </a:solidFill>
                        <a:effectLst/>
                        <a:latin typeface="+mn-lt"/>
                        <a:ea typeface="+mn-ea"/>
                        <a:cs typeface="+mn-cs"/>
                      </a:endParaRPr>
                    </a:p>
                    <a:p>
                      <a:pPr marL="342900" lvl="0" indent="-342900">
                        <a:buFont typeface="Arial" panose="020B0604020202020204" pitchFamily="34" charset="0"/>
                        <a:buChar char="•"/>
                      </a:pPr>
                      <a:r>
                        <a:rPr lang="en-GB" sz="2100" kern="1200" dirty="0">
                          <a:solidFill>
                            <a:schemeClr val="dk1"/>
                          </a:solidFill>
                          <a:effectLst/>
                          <a:latin typeface="+mn-lt"/>
                          <a:ea typeface="+mn-ea"/>
                          <a:cs typeface="+mn-cs"/>
                        </a:rPr>
                        <a:t>Discuss with providers ways of incorporating the benefits of exporting and a short introduction to the process of exporting to “bake-in” exporting as a natural route to business growth.</a:t>
                      </a:r>
                    </a:p>
                  </a:txBody>
                  <a:tcPr marL="180000" marR="180000" marT="180000" marB="18000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39945893"/>
                  </a:ext>
                </a:extLst>
              </a:tr>
            </a:tbl>
          </a:graphicData>
        </a:graphic>
      </p:graphicFrame>
      <p:sp>
        <p:nvSpPr>
          <p:cNvPr id="3" name="TextBox 2">
            <a:extLst>
              <a:ext uri="{FF2B5EF4-FFF2-40B4-BE49-F238E27FC236}">
                <a16:creationId xmlns:a16="http://schemas.microsoft.com/office/drawing/2014/main" id="{7755B6F0-568D-4BCC-A5BD-056C2D5C77CE}"/>
              </a:ext>
            </a:extLst>
          </p:cNvPr>
          <p:cNvSpPr txBox="1"/>
          <p:nvPr/>
        </p:nvSpPr>
        <p:spPr>
          <a:xfrm>
            <a:off x="9304501" y="521203"/>
            <a:ext cx="5773409" cy="830997"/>
          </a:xfrm>
          <a:prstGeom prst="rect">
            <a:avLst/>
          </a:prstGeom>
          <a:noFill/>
        </p:spPr>
        <p:txBody>
          <a:bodyPr wrap="square" rtlCol="0">
            <a:spAutoFit/>
          </a:bodyPr>
          <a:lstStyle/>
          <a:p>
            <a:r>
              <a:rPr lang="en-GB" sz="4800" dirty="0">
                <a:latin typeface="Fjalla One" panose="02000506040000020004"/>
              </a:rPr>
              <a:t>RECOMMENDATIONS</a:t>
            </a:r>
          </a:p>
        </p:txBody>
      </p:sp>
    </p:spTree>
    <p:extLst>
      <p:ext uri="{BB962C8B-B14F-4D97-AF65-F5344CB8AC3E}">
        <p14:creationId xmlns:p14="http://schemas.microsoft.com/office/powerpoint/2010/main" val="426264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A63923-44D3-A840-9243-10461FA6666A}"/>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xfrm>
            <a:off x="1185428" y="5061193"/>
            <a:ext cx="6805874" cy="2389282"/>
          </a:xfrm>
          <a:prstGeom prst="rect">
            <a:avLst/>
          </a:prstGeom>
        </p:spPr>
        <p:txBody>
          <a:bodyPr/>
          <a:lstStyle/>
          <a:p>
            <a:r>
              <a:rPr lang="en-GB" dirty="0"/>
              <a:t>Exporting:</a:t>
            </a:r>
            <a:br>
              <a:rPr lang="en-GB" dirty="0"/>
            </a:br>
            <a:r>
              <a:rPr lang="en-GB" dirty="0"/>
              <a:t>a route to business growth and economic development</a:t>
            </a:r>
          </a:p>
        </p:txBody>
      </p:sp>
      <p:sp>
        <p:nvSpPr>
          <p:cNvPr id="10" name="TextBox 9">
            <a:extLst>
              <a:ext uri="{FF2B5EF4-FFF2-40B4-BE49-F238E27FC236}">
                <a16:creationId xmlns:a16="http://schemas.microsoft.com/office/drawing/2014/main" id="{AB353191-08BB-974C-8F67-56CFB76153CC}"/>
              </a:ext>
            </a:extLst>
          </p:cNvPr>
          <p:cNvSpPr txBox="1"/>
          <p:nvPr/>
        </p:nvSpPr>
        <p:spPr>
          <a:xfrm>
            <a:off x="12191206" y="2479883"/>
            <a:ext cx="8469291" cy="9941183"/>
          </a:xfrm>
          <a:prstGeom prst="rect">
            <a:avLst/>
          </a:prstGeom>
          <a:noFill/>
        </p:spPr>
        <p:txBody>
          <a:bodyPr wrap="square" rtlCol="0">
            <a:spAutoFit/>
          </a:bodyPr>
          <a:lstStyle/>
          <a:p>
            <a:r>
              <a:rPr lang="en-GB" sz="4000" b="1" cap="all" dirty="0">
                <a:latin typeface="Fjalla One" panose="02000506040000020004" pitchFamily="2" charset="0"/>
                <a:cs typeface="Biome Light" panose="020B0303030204020804" pitchFamily="34" charset="0"/>
              </a:rPr>
              <a:t>INCREASING THE GROWTH AMBITION AND RESILIANCE OF OUR BUSINESS COMMUNITY.</a:t>
            </a:r>
            <a:br>
              <a:rPr lang="en-GB" sz="4000" b="1" cap="all" dirty="0">
                <a:latin typeface="Fjalla One" panose="02000506040000020004" pitchFamily="2" charset="0"/>
                <a:cs typeface="Biome Light" panose="020B0303030204020804" pitchFamily="34" charset="0"/>
              </a:rPr>
            </a:br>
            <a:endParaRPr lang="en-GB" sz="4000" b="1" cap="all" dirty="0">
              <a:latin typeface="Fjalla One" panose="02000506040000020004" pitchFamily="2" charset="0"/>
              <a:cs typeface="Arial" panose="020B0604020202020204" pitchFamily="34" charset="0"/>
            </a:endParaRPr>
          </a:p>
          <a:p>
            <a:r>
              <a:rPr lang="en-GB" sz="4000" b="1" cap="all" dirty="0">
                <a:latin typeface="Fjalla One" panose="02000506040000020004" pitchFamily="2" charset="0"/>
                <a:cs typeface="Biome Light" panose="020B0303030204020804" pitchFamily="34" charset="0"/>
              </a:rPr>
              <a:t>Our vision is t</a:t>
            </a:r>
            <a:r>
              <a:rPr lang="en-US" sz="4000" b="1" cap="all" dirty="0">
                <a:latin typeface="Fjalla One" panose="02000506040000020004" pitchFamily="2" charset="0"/>
                <a:cs typeface="Biome Light" panose="020B0303030204020804" pitchFamily="34" charset="0"/>
              </a:rPr>
              <a:t>o CHAMPION Exporting As A route to LOCAL business growth by harnessing the support and expertise of the private and public sector.</a:t>
            </a:r>
            <a:endParaRPr lang="en-US" sz="4000" b="1" cap="all" dirty="0">
              <a:solidFill>
                <a:schemeClr val="accent3"/>
              </a:solidFill>
              <a:latin typeface="Fjalla One" panose="02000506040000020004" pitchFamily="2" charset="0"/>
              <a:cs typeface="Biome Light" panose="020B0303030204020804" pitchFamily="34" charset="0"/>
            </a:endParaRPr>
          </a:p>
          <a:p>
            <a:endParaRPr lang="en-US" sz="4000" b="1" cap="all" dirty="0">
              <a:solidFill>
                <a:schemeClr val="bg1"/>
              </a:solidFill>
              <a:latin typeface="Fjalla One" panose="02000506040000020004" pitchFamily="2" charset="0"/>
              <a:cs typeface="Biome Light" panose="020B0303030204020804" pitchFamily="34" charset="0"/>
            </a:endParaRPr>
          </a:p>
          <a:p>
            <a:r>
              <a:rPr lang="en-US" sz="4000" b="1" cap="all" dirty="0">
                <a:latin typeface="Fjalla One" panose="02000506040000020004" pitchFamily="2" charset="0"/>
                <a:cs typeface="Biome Light" panose="020B0303030204020804" pitchFamily="34" charset="0"/>
              </a:rPr>
              <a:t>we will inspire and nurture an inclusive community of growth-minded exporting businesses not only to increase their own resilience but also that of the local economy. </a:t>
            </a:r>
            <a:endParaRPr lang="en-GB" sz="4000" b="1" cap="all" dirty="0">
              <a:latin typeface="Fjalla One" panose="02000506040000020004" pitchFamily="2" charset="0"/>
              <a:cs typeface="Biome Light" panose="020B0303030204020804" pitchFamily="34" charset="0"/>
            </a:endParaRPr>
          </a:p>
        </p:txBody>
      </p:sp>
    </p:spTree>
    <p:extLst>
      <p:ext uri="{BB962C8B-B14F-4D97-AF65-F5344CB8AC3E}">
        <p14:creationId xmlns:p14="http://schemas.microsoft.com/office/powerpoint/2010/main" val="128538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F038ABC-4448-4C48-98C2-D8F413D75FAD}"/>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E04D637-1324-3A47-B24C-06EA9794439E}"/>
              </a:ext>
            </a:extLst>
          </p:cNvPr>
          <p:cNvSpPr txBox="1">
            <a:spLocks/>
          </p:cNvSpPr>
          <p:nvPr/>
        </p:nvSpPr>
        <p:spPr>
          <a:xfrm>
            <a:off x="1270801" y="4396844"/>
            <a:ext cx="6805874" cy="2389282"/>
          </a:xfrm>
          <a:prstGeom prst="rect">
            <a:avLst/>
          </a:prstGeom>
        </p:spPr>
        <p:txBody>
          <a:bodyPr lIns="0" tIns="0" rIns="0" bIns="0" anchor="b" anchorCtr="0"/>
          <a:lstStyle>
            <a:lvl1pPr algn="l" defTabSz="1828709" rtl="0" eaLnBrk="1" latinLnBrk="0" hangingPunct="1">
              <a:lnSpc>
                <a:spcPct val="90000"/>
              </a:lnSpc>
              <a:spcBef>
                <a:spcPct val="0"/>
              </a:spcBef>
              <a:buNone/>
              <a:defRPr sz="5000" kern="1200" cap="all" baseline="0">
                <a:solidFill>
                  <a:schemeClr val="tx1"/>
                </a:solidFill>
                <a:latin typeface="Fjalla One" panose="02000506040000020004" pitchFamily="2" charset="0"/>
                <a:ea typeface="+mj-ea"/>
                <a:cs typeface="+mj-cs"/>
              </a:defRPr>
            </a:lvl1pPr>
          </a:lstStyle>
          <a:p>
            <a:r>
              <a:rPr lang="en-GB" dirty="0"/>
              <a:t>Championing exporting as a route to growth</a:t>
            </a:r>
          </a:p>
        </p:txBody>
      </p:sp>
      <p:grpSp>
        <p:nvGrpSpPr>
          <p:cNvPr id="36" name="Group 35">
            <a:extLst>
              <a:ext uri="{FF2B5EF4-FFF2-40B4-BE49-F238E27FC236}">
                <a16:creationId xmlns:a16="http://schemas.microsoft.com/office/drawing/2014/main" id="{182DD7E0-9348-DB4D-B464-E1BD62E13CE2}"/>
              </a:ext>
            </a:extLst>
          </p:cNvPr>
          <p:cNvGrpSpPr/>
          <p:nvPr/>
        </p:nvGrpSpPr>
        <p:grpSpPr>
          <a:xfrm>
            <a:off x="13715562" y="2510398"/>
            <a:ext cx="8092045" cy="7945044"/>
            <a:chOff x="13715562" y="2510398"/>
            <a:chExt cx="8092045" cy="7945044"/>
          </a:xfrm>
        </p:grpSpPr>
        <p:sp>
          <p:nvSpPr>
            <p:cNvPr id="16" name="Oval 15">
              <a:extLst>
                <a:ext uri="{FF2B5EF4-FFF2-40B4-BE49-F238E27FC236}">
                  <a16:creationId xmlns:a16="http://schemas.microsoft.com/office/drawing/2014/main" id="{BA2525FA-AD10-7A4C-A10E-85AA75ECF6E4}"/>
                </a:ext>
              </a:extLst>
            </p:cNvPr>
            <p:cNvSpPr/>
            <p:nvPr/>
          </p:nvSpPr>
          <p:spPr>
            <a:xfrm>
              <a:off x="14180879" y="3260558"/>
              <a:ext cx="7194884" cy="7194884"/>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6D363AF-CE1D-D941-B807-A9BDFD1E1158}"/>
                </a:ext>
              </a:extLst>
            </p:cNvPr>
            <p:cNvSpPr/>
            <p:nvPr/>
          </p:nvSpPr>
          <p:spPr>
            <a:xfrm>
              <a:off x="20168334" y="7454541"/>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FA7C92B-A493-544A-A6EA-526C92004A3D}"/>
                </a:ext>
              </a:extLst>
            </p:cNvPr>
            <p:cNvSpPr/>
            <p:nvPr/>
          </p:nvSpPr>
          <p:spPr>
            <a:xfrm>
              <a:off x="13715562" y="7454540"/>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5448099-5C38-3A4F-B3FE-D5681DFDDDF0}"/>
                </a:ext>
              </a:extLst>
            </p:cNvPr>
            <p:cNvSpPr/>
            <p:nvPr/>
          </p:nvSpPr>
          <p:spPr>
            <a:xfrm>
              <a:off x="16935877" y="2510398"/>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A8236BAD-3E82-8C40-A1E7-10D911F1242E}"/>
                </a:ext>
              </a:extLst>
            </p:cNvPr>
            <p:cNvPicPr>
              <a:picLocks noChangeAspect="1"/>
            </p:cNvPicPr>
            <p:nvPr/>
          </p:nvPicPr>
          <p:blipFill>
            <a:blip r:embed="rId3"/>
            <a:srcRect/>
            <a:stretch/>
          </p:blipFill>
          <p:spPr>
            <a:xfrm>
              <a:off x="16960635" y="6408806"/>
              <a:ext cx="1635372" cy="898388"/>
            </a:xfrm>
            <a:prstGeom prst="rect">
              <a:avLst/>
            </a:prstGeom>
          </p:spPr>
        </p:pic>
        <p:pic>
          <p:nvPicPr>
            <p:cNvPr id="31" name="Picture 30">
              <a:extLst>
                <a:ext uri="{FF2B5EF4-FFF2-40B4-BE49-F238E27FC236}">
                  <a16:creationId xmlns:a16="http://schemas.microsoft.com/office/drawing/2014/main" id="{CDE17E0E-D6BE-424B-8E1D-D103CD95BDC6}"/>
                </a:ext>
              </a:extLst>
            </p:cNvPr>
            <p:cNvPicPr>
              <a:picLocks noChangeAspect="1"/>
            </p:cNvPicPr>
            <p:nvPr/>
          </p:nvPicPr>
          <p:blipFill>
            <a:blip r:embed="rId4"/>
            <a:srcRect/>
            <a:stretch/>
          </p:blipFill>
          <p:spPr>
            <a:xfrm>
              <a:off x="20625734" y="7914176"/>
              <a:ext cx="724471" cy="720000"/>
            </a:xfrm>
            <a:prstGeom prst="rect">
              <a:avLst/>
            </a:prstGeom>
          </p:spPr>
        </p:pic>
        <p:pic>
          <p:nvPicPr>
            <p:cNvPr id="33" name="Picture 32">
              <a:extLst>
                <a:ext uri="{FF2B5EF4-FFF2-40B4-BE49-F238E27FC236}">
                  <a16:creationId xmlns:a16="http://schemas.microsoft.com/office/drawing/2014/main" id="{F55BA66D-4341-2E4F-8E0C-BB5F81F19FC0}"/>
                </a:ext>
              </a:extLst>
            </p:cNvPr>
            <p:cNvPicPr>
              <a:picLocks noChangeAspect="1"/>
            </p:cNvPicPr>
            <p:nvPr/>
          </p:nvPicPr>
          <p:blipFill>
            <a:blip r:embed="rId5"/>
            <a:stretch>
              <a:fillRect/>
            </a:stretch>
          </p:blipFill>
          <p:spPr>
            <a:xfrm>
              <a:off x="14153084" y="7914176"/>
              <a:ext cx="828132" cy="720000"/>
            </a:xfrm>
            <a:prstGeom prst="rect">
              <a:avLst/>
            </a:prstGeom>
          </p:spPr>
        </p:pic>
        <p:pic>
          <p:nvPicPr>
            <p:cNvPr id="35" name="Picture 34">
              <a:extLst>
                <a:ext uri="{FF2B5EF4-FFF2-40B4-BE49-F238E27FC236}">
                  <a16:creationId xmlns:a16="http://schemas.microsoft.com/office/drawing/2014/main" id="{A03463D8-8132-6244-812B-C1DA22D26685}"/>
                </a:ext>
              </a:extLst>
            </p:cNvPr>
            <p:cNvPicPr>
              <a:picLocks noChangeAspect="1"/>
            </p:cNvPicPr>
            <p:nvPr/>
          </p:nvPicPr>
          <p:blipFill>
            <a:blip r:embed="rId6"/>
            <a:srcRect/>
            <a:stretch/>
          </p:blipFill>
          <p:spPr>
            <a:xfrm>
              <a:off x="17404665" y="2970034"/>
              <a:ext cx="701694" cy="720000"/>
            </a:xfrm>
            <a:prstGeom prst="rect">
              <a:avLst/>
            </a:prstGeom>
          </p:spPr>
        </p:pic>
      </p:grpSp>
    </p:spTree>
    <p:extLst>
      <p:ext uri="{BB962C8B-B14F-4D97-AF65-F5344CB8AC3E}">
        <p14:creationId xmlns:p14="http://schemas.microsoft.com/office/powerpoint/2010/main" val="4193579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F038ABC-4448-4C48-98C2-D8F413D75FAD}"/>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E04D637-1324-3A47-B24C-06EA9794439E}"/>
              </a:ext>
            </a:extLst>
          </p:cNvPr>
          <p:cNvSpPr txBox="1">
            <a:spLocks/>
          </p:cNvSpPr>
          <p:nvPr/>
        </p:nvSpPr>
        <p:spPr>
          <a:xfrm>
            <a:off x="1270801" y="4396844"/>
            <a:ext cx="6805874" cy="2389282"/>
          </a:xfrm>
          <a:prstGeom prst="rect">
            <a:avLst/>
          </a:prstGeom>
        </p:spPr>
        <p:txBody>
          <a:bodyPr lIns="0" tIns="0" rIns="0" bIns="0" anchor="b" anchorCtr="0"/>
          <a:lstStyle>
            <a:lvl1pPr algn="l" defTabSz="1828709" rtl="0" eaLnBrk="1" latinLnBrk="0" hangingPunct="1">
              <a:lnSpc>
                <a:spcPct val="90000"/>
              </a:lnSpc>
              <a:spcBef>
                <a:spcPct val="0"/>
              </a:spcBef>
              <a:buNone/>
              <a:defRPr sz="5000" kern="1200" cap="all" baseline="0">
                <a:solidFill>
                  <a:schemeClr val="tx1"/>
                </a:solidFill>
                <a:latin typeface="Fjalla One" panose="02000506040000020004" pitchFamily="2" charset="0"/>
                <a:ea typeface="+mj-ea"/>
                <a:cs typeface="+mj-cs"/>
              </a:defRPr>
            </a:lvl1pPr>
          </a:lstStyle>
          <a:p>
            <a:r>
              <a:rPr lang="en-GB" dirty="0"/>
              <a:t>Championing exporting as a route to growth</a:t>
            </a:r>
          </a:p>
        </p:txBody>
      </p:sp>
      <p:sp>
        <p:nvSpPr>
          <p:cNvPr id="27" name="Oval 26">
            <a:extLst>
              <a:ext uri="{FF2B5EF4-FFF2-40B4-BE49-F238E27FC236}">
                <a16:creationId xmlns:a16="http://schemas.microsoft.com/office/drawing/2014/main" id="{26D363AF-CE1D-D941-B807-A9BDFD1E1158}"/>
              </a:ext>
            </a:extLst>
          </p:cNvPr>
          <p:cNvSpPr/>
          <p:nvPr/>
        </p:nvSpPr>
        <p:spPr>
          <a:xfrm>
            <a:off x="20168334" y="7454541"/>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FA7C92B-A493-544A-A6EA-526C92004A3D}"/>
              </a:ext>
            </a:extLst>
          </p:cNvPr>
          <p:cNvSpPr/>
          <p:nvPr/>
        </p:nvSpPr>
        <p:spPr>
          <a:xfrm>
            <a:off x="13715562" y="7454540"/>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5448099-5C38-3A4F-B3FE-D5681DFDDDF0}"/>
              </a:ext>
            </a:extLst>
          </p:cNvPr>
          <p:cNvSpPr/>
          <p:nvPr/>
        </p:nvSpPr>
        <p:spPr>
          <a:xfrm>
            <a:off x="16935877" y="2510398"/>
            <a:ext cx="1639273" cy="16392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CDE17E0E-D6BE-424B-8E1D-D103CD95BDC6}"/>
              </a:ext>
            </a:extLst>
          </p:cNvPr>
          <p:cNvPicPr>
            <a:picLocks noChangeAspect="1"/>
          </p:cNvPicPr>
          <p:nvPr/>
        </p:nvPicPr>
        <p:blipFill>
          <a:blip r:embed="rId3"/>
          <a:srcRect/>
          <a:stretch/>
        </p:blipFill>
        <p:spPr>
          <a:xfrm>
            <a:off x="13645003" y="4778911"/>
            <a:ext cx="724471" cy="720000"/>
          </a:xfrm>
          <a:prstGeom prst="rect">
            <a:avLst/>
          </a:prstGeom>
        </p:spPr>
      </p:pic>
      <p:pic>
        <p:nvPicPr>
          <p:cNvPr id="33" name="Picture 32">
            <a:extLst>
              <a:ext uri="{FF2B5EF4-FFF2-40B4-BE49-F238E27FC236}">
                <a16:creationId xmlns:a16="http://schemas.microsoft.com/office/drawing/2014/main" id="{F55BA66D-4341-2E4F-8E0C-BB5F81F19FC0}"/>
              </a:ext>
            </a:extLst>
          </p:cNvPr>
          <p:cNvPicPr>
            <a:picLocks noChangeAspect="1"/>
          </p:cNvPicPr>
          <p:nvPr/>
        </p:nvPicPr>
        <p:blipFill>
          <a:blip r:embed="rId4"/>
          <a:stretch>
            <a:fillRect/>
          </a:stretch>
        </p:blipFill>
        <p:spPr>
          <a:xfrm>
            <a:off x="13612330" y="7741830"/>
            <a:ext cx="828132" cy="720000"/>
          </a:xfrm>
          <a:prstGeom prst="rect">
            <a:avLst/>
          </a:prstGeom>
        </p:spPr>
      </p:pic>
      <p:pic>
        <p:nvPicPr>
          <p:cNvPr id="35" name="Picture 34">
            <a:extLst>
              <a:ext uri="{FF2B5EF4-FFF2-40B4-BE49-F238E27FC236}">
                <a16:creationId xmlns:a16="http://schemas.microsoft.com/office/drawing/2014/main" id="{A03463D8-8132-6244-812B-C1DA22D26685}"/>
              </a:ext>
            </a:extLst>
          </p:cNvPr>
          <p:cNvPicPr>
            <a:picLocks noChangeAspect="1"/>
          </p:cNvPicPr>
          <p:nvPr/>
        </p:nvPicPr>
        <p:blipFill>
          <a:blip r:embed="rId5"/>
          <a:srcRect/>
          <a:stretch/>
        </p:blipFill>
        <p:spPr>
          <a:xfrm>
            <a:off x="13656392" y="2055342"/>
            <a:ext cx="701694" cy="720000"/>
          </a:xfrm>
          <a:prstGeom prst="rect">
            <a:avLst/>
          </a:prstGeom>
        </p:spPr>
      </p:pic>
      <p:sp>
        <p:nvSpPr>
          <p:cNvPr id="17" name="TextBox 16">
            <a:extLst>
              <a:ext uri="{FF2B5EF4-FFF2-40B4-BE49-F238E27FC236}">
                <a16:creationId xmlns:a16="http://schemas.microsoft.com/office/drawing/2014/main" id="{38D39BE7-FB20-3942-B75D-301A25085334}"/>
              </a:ext>
            </a:extLst>
          </p:cNvPr>
          <p:cNvSpPr txBox="1"/>
          <p:nvPr/>
        </p:nvSpPr>
        <p:spPr>
          <a:xfrm>
            <a:off x="14978075" y="2130238"/>
            <a:ext cx="8069972" cy="1477328"/>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INSPIRE &amp; ENCOURAGE</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C</a:t>
            </a:r>
            <a:r>
              <a:rPr lang="en-GB" sz="2400" dirty="0">
                <a:ea typeface="Open Sans" panose="020B0606030504020204" pitchFamily="34" charset="0"/>
                <a:cs typeface="Open Sans" panose="020B0606030504020204" pitchFamily="34" charset="0"/>
              </a:rPr>
              <a:t>ommunicate the benefits, raise ambition, encourage development of capability to start exporting or do more.</a:t>
            </a:r>
          </a:p>
        </p:txBody>
      </p:sp>
      <p:sp>
        <p:nvSpPr>
          <p:cNvPr id="18" name="TextBox 17">
            <a:extLst>
              <a:ext uri="{FF2B5EF4-FFF2-40B4-BE49-F238E27FC236}">
                <a16:creationId xmlns:a16="http://schemas.microsoft.com/office/drawing/2014/main" id="{B5EC34E3-3C6E-8941-856B-5D666B48E739}"/>
              </a:ext>
            </a:extLst>
          </p:cNvPr>
          <p:cNvSpPr txBox="1"/>
          <p:nvPr/>
        </p:nvSpPr>
        <p:spPr>
          <a:xfrm>
            <a:off x="14978075" y="7859404"/>
            <a:ext cx="8133537" cy="2215991"/>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NURTURE &amp; GROW</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E</a:t>
            </a:r>
            <a:r>
              <a:rPr lang="en-GB" sz="2400" dirty="0">
                <a:ea typeface="Open Sans" panose="020B0606030504020204" pitchFamily="34" charset="0"/>
                <a:cs typeface="Open Sans" panose="020B0606030504020204" pitchFamily="34" charset="0"/>
              </a:rPr>
              <a:t>nsure access to specialist capability development to maximise opportunity (finance,  innovation); create local exporter community to share &amp; shape positive export behaviours. </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TextBox 18">
            <a:extLst>
              <a:ext uri="{FF2B5EF4-FFF2-40B4-BE49-F238E27FC236}">
                <a16:creationId xmlns:a16="http://schemas.microsoft.com/office/drawing/2014/main" id="{CB8634C7-64FC-F048-B088-A89AAE660674}"/>
              </a:ext>
            </a:extLst>
          </p:cNvPr>
          <p:cNvSpPr txBox="1"/>
          <p:nvPr/>
        </p:nvSpPr>
        <p:spPr>
          <a:xfrm>
            <a:off x="14953552" y="4676344"/>
            <a:ext cx="8069970" cy="1846659"/>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INFORM &amp; CONNECT</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P</a:t>
            </a:r>
            <a:r>
              <a:rPr lang="en-GB" sz="2400" dirty="0">
                <a:ea typeface="Open Sans" panose="020B0606030504020204" pitchFamily="34" charset="0"/>
                <a:cs typeface="Open Sans" panose="020B0606030504020204" pitchFamily="34" charset="0"/>
              </a:rPr>
              <a:t>romote &amp; facilitate access to correct information, expert advice &amp; practical assistance as well as relevant UK &amp; overseas opportunities, activities, networks &amp; contacts.</a:t>
            </a:r>
          </a:p>
        </p:txBody>
      </p:sp>
      <p:sp>
        <p:nvSpPr>
          <p:cNvPr id="2" name="Arc 1">
            <a:extLst>
              <a:ext uri="{FF2B5EF4-FFF2-40B4-BE49-F238E27FC236}">
                <a16:creationId xmlns:a16="http://schemas.microsoft.com/office/drawing/2014/main" id="{C95D0727-8B70-C74F-8831-E74AE6FEEA73}"/>
              </a:ext>
            </a:extLst>
          </p:cNvPr>
          <p:cNvSpPr/>
          <p:nvPr/>
        </p:nvSpPr>
        <p:spPr>
          <a:xfrm rot="16200000">
            <a:off x="12316161" y="2510398"/>
            <a:ext cx="1147202" cy="1147202"/>
          </a:xfrm>
          <a:prstGeom prst="arc">
            <a:avLst/>
          </a:pr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9750D397-9441-0E4A-AC03-4F1FC9AB298D}"/>
              </a:ext>
            </a:extLst>
          </p:cNvPr>
          <p:cNvSpPr/>
          <p:nvPr/>
        </p:nvSpPr>
        <p:spPr>
          <a:xfrm rot="10800000">
            <a:off x="12316161" y="7126974"/>
            <a:ext cx="1147202" cy="1147202"/>
          </a:xfrm>
          <a:prstGeom prst="arc">
            <a:avLst/>
          </a:pr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C0633137-C45E-DE49-8CB8-B719AE5407A3}"/>
              </a:ext>
            </a:extLst>
          </p:cNvPr>
          <p:cNvCxnSpPr>
            <a:stCxn id="2" idx="0"/>
            <a:endCxn id="20" idx="2"/>
          </p:cNvCxnSpPr>
          <p:nvPr/>
        </p:nvCxnSpPr>
        <p:spPr>
          <a:xfrm>
            <a:off x="12316161" y="3083999"/>
            <a:ext cx="0" cy="461657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4" name="Picture 23">
            <a:extLst>
              <a:ext uri="{FF2B5EF4-FFF2-40B4-BE49-F238E27FC236}">
                <a16:creationId xmlns:a16="http://schemas.microsoft.com/office/drawing/2014/main" id="{733E01DA-386D-46D3-91A9-08AF241989F4}"/>
              </a:ext>
            </a:extLst>
          </p:cNvPr>
          <p:cNvPicPr>
            <a:picLocks noChangeAspect="1"/>
          </p:cNvPicPr>
          <p:nvPr/>
        </p:nvPicPr>
        <p:blipFill>
          <a:blip r:embed="rId6"/>
          <a:srcRect/>
          <a:stretch/>
        </p:blipFill>
        <p:spPr>
          <a:xfrm>
            <a:off x="11508622" y="4693097"/>
            <a:ext cx="1635372" cy="898388"/>
          </a:xfrm>
          <a:prstGeom prst="rect">
            <a:avLst/>
          </a:prstGeom>
        </p:spPr>
      </p:pic>
    </p:spTree>
    <p:extLst>
      <p:ext uri="{BB962C8B-B14F-4D97-AF65-F5344CB8AC3E}">
        <p14:creationId xmlns:p14="http://schemas.microsoft.com/office/powerpoint/2010/main" val="386886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The current situation</a:t>
            </a:r>
          </a:p>
        </p:txBody>
      </p:sp>
      <p:sp>
        <p:nvSpPr>
          <p:cNvPr id="3" name="Content Placeholder 2">
            <a:extLst>
              <a:ext uri="{FF2B5EF4-FFF2-40B4-BE49-F238E27FC236}">
                <a16:creationId xmlns:a16="http://schemas.microsoft.com/office/drawing/2014/main" id="{301C312A-6502-AA46-A719-922CC6EF2E14}"/>
              </a:ext>
            </a:extLst>
          </p:cNvPr>
          <p:cNvSpPr>
            <a:spLocks noGrp="1"/>
          </p:cNvSpPr>
          <p:nvPr>
            <p:ph idx="1"/>
          </p:nvPr>
        </p:nvSpPr>
        <p:spPr>
          <a:xfrm>
            <a:off x="1347540" y="7356693"/>
            <a:ext cx="6805874" cy="4022032"/>
          </a:xfrm>
          <a:prstGeom prst="rect">
            <a:avLst/>
          </a:prstGeom>
        </p:spPr>
        <p:txBody>
          <a:bodyPr>
            <a:normAutofit/>
          </a:bodyPr>
          <a:lstStyle/>
          <a:p>
            <a:pPr marL="0" indent="0">
              <a:buNone/>
            </a:pPr>
            <a:r>
              <a:rPr lang="en-GB" dirty="0">
                <a:ea typeface="Open Sans" panose="020B0606030504020204" pitchFamily="34" charset="0"/>
                <a:cs typeface="Open Sans" panose="020B0606030504020204" pitchFamily="34" charset="0"/>
              </a:rPr>
              <a:t>Where are we now?</a:t>
            </a:r>
            <a:br>
              <a:rPr lang="en-GB" dirty="0">
                <a:ea typeface="Open Sans" panose="020B0606030504020204" pitchFamily="34" charset="0"/>
                <a:cs typeface="Open Sans" panose="020B0606030504020204" pitchFamily="34" charset="0"/>
              </a:rPr>
            </a:br>
            <a:br>
              <a:rPr lang="en-GB" dirty="0">
                <a:ea typeface="Open Sans" panose="020B0606030504020204" pitchFamily="34" charset="0"/>
                <a:cs typeface="Open Sans" panose="020B0606030504020204" pitchFamily="34" charset="0"/>
              </a:rPr>
            </a:br>
            <a:r>
              <a:rPr lang="en-GB" dirty="0">
                <a:ea typeface="Open Sans" panose="020B0606030504020204" pitchFamily="34" charset="0"/>
                <a:cs typeface="Open Sans" panose="020B0606030504020204" pitchFamily="34" charset="0"/>
              </a:rPr>
              <a:t>(Figures based on 2018 pre-COVID-19 and pre-EU Exit figures)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a:extLst>
              <a:ext uri="{FF2B5EF4-FFF2-40B4-BE49-F238E27FC236}">
                <a16:creationId xmlns:a16="http://schemas.microsoft.com/office/drawing/2014/main" id="{7C04F9E7-89D2-6B41-8AA7-7107500A0666}"/>
              </a:ext>
            </a:extLst>
          </p:cNvPr>
          <p:cNvSpPr txBox="1"/>
          <p:nvPr/>
        </p:nvSpPr>
        <p:spPr>
          <a:xfrm>
            <a:off x="14177111" y="943161"/>
            <a:ext cx="8069972" cy="258532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LOW PERCENTAGE OF EXPORTING BUSINESSESS</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6% of the C&amp;W LEP-based private sector businesses contribute to 64% of total exports for the region.</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The 64% of exports stems from within an industry sector that makes up 5% of total business count in the region.</a:t>
            </a:r>
          </a:p>
        </p:txBody>
      </p:sp>
      <p:sp>
        <p:nvSpPr>
          <p:cNvPr id="7" name="TextBox 6">
            <a:extLst>
              <a:ext uri="{FF2B5EF4-FFF2-40B4-BE49-F238E27FC236}">
                <a16:creationId xmlns:a16="http://schemas.microsoft.com/office/drawing/2014/main" id="{257F1C78-569A-5D46-8FB6-CD99278A4569}"/>
              </a:ext>
            </a:extLst>
          </p:cNvPr>
          <p:cNvSpPr txBox="1"/>
          <p:nvPr/>
        </p:nvSpPr>
        <p:spPr>
          <a:xfrm>
            <a:off x="14177113" y="3770012"/>
            <a:ext cx="8069970" cy="2708434"/>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LOW VALUE OF EXPORTS AS A PERCENTAGE OF THE REGION’S ECONOMY</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The value of exports represents 35% of the total economy for the region. </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To achieve the C&amp;W 2040 target exports must achieve a 2.11% year on year growth to sustain this 35%.</a:t>
            </a:r>
          </a:p>
        </p:txBody>
      </p:sp>
      <p:sp>
        <p:nvSpPr>
          <p:cNvPr id="9" name="TextBox 8">
            <a:extLst>
              <a:ext uri="{FF2B5EF4-FFF2-40B4-BE49-F238E27FC236}">
                <a16:creationId xmlns:a16="http://schemas.microsoft.com/office/drawing/2014/main" id="{3412EBAC-904A-6A4D-B766-8D373C9B7501}"/>
              </a:ext>
            </a:extLst>
          </p:cNvPr>
          <p:cNvSpPr txBox="1"/>
          <p:nvPr/>
        </p:nvSpPr>
        <p:spPr>
          <a:xfrm>
            <a:off x="14268605" y="10059544"/>
            <a:ext cx="9041593" cy="2339102"/>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LONG LEAD TIME FOR TRANSITION FROM NEW TO ESTABLISHED EXPORTER</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2 years to feel business improvement effects.</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3 years for survival rate as an exporter to level off</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5 years to transition from new to established exporter.</a:t>
            </a:r>
          </a:p>
        </p:txBody>
      </p:sp>
      <p:sp>
        <p:nvSpPr>
          <p:cNvPr id="20" name="TextBox 19">
            <a:extLst>
              <a:ext uri="{FF2B5EF4-FFF2-40B4-BE49-F238E27FC236}">
                <a16:creationId xmlns:a16="http://schemas.microsoft.com/office/drawing/2014/main" id="{92B60D77-0560-754E-AA83-686B716AE377}"/>
              </a:ext>
            </a:extLst>
          </p:cNvPr>
          <p:cNvSpPr txBox="1"/>
          <p:nvPr/>
        </p:nvSpPr>
        <p:spPr>
          <a:xfrm>
            <a:off x="14149863" y="6786126"/>
            <a:ext cx="8723264" cy="2954655"/>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PREVALENCE OF MICRO AND SMALL BUSINESSES </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98% of businesses are under £5m t/o (91% under £1m, 76% under £500k).</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Small businesses traditionally seek safer growth strategies.</a:t>
            </a:r>
          </a:p>
          <a:p>
            <a:pPr marL="342900" indent="-342900">
              <a:buFont typeface="Arial" panose="020B0604020202020204" pitchFamily="34" charset="0"/>
              <a:buChar char="•"/>
            </a:pPr>
            <a:r>
              <a:rPr lang="en-GB" sz="2400" dirty="0">
                <a:latin typeface="Open Sans" panose="020B0606030504020204"/>
              </a:rPr>
              <a:t>2019 BEIS study on SMEs found over 76% to be growth inclined but only 13% planned growth activities including starting or increasing export sales.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2" name="Picture 21">
            <a:extLst>
              <a:ext uri="{FF2B5EF4-FFF2-40B4-BE49-F238E27FC236}">
                <a16:creationId xmlns:a16="http://schemas.microsoft.com/office/drawing/2014/main" id="{BAD838F2-4A7E-9540-A1CF-A808A8CC70FF}"/>
              </a:ext>
            </a:extLst>
          </p:cNvPr>
          <p:cNvPicPr>
            <a:picLocks noChangeAspect="1"/>
          </p:cNvPicPr>
          <p:nvPr/>
        </p:nvPicPr>
        <p:blipFill>
          <a:blip r:embed="rId2"/>
          <a:srcRect/>
          <a:stretch/>
        </p:blipFill>
        <p:spPr>
          <a:xfrm>
            <a:off x="13005359" y="6786126"/>
            <a:ext cx="724999" cy="720000"/>
          </a:xfrm>
          <a:prstGeom prst="rect">
            <a:avLst/>
          </a:prstGeom>
          <a:ln>
            <a:noFill/>
          </a:ln>
        </p:spPr>
      </p:pic>
      <p:pic>
        <p:nvPicPr>
          <p:cNvPr id="24" name="Picture 23">
            <a:extLst>
              <a:ext uri="{FF2B5EF4-FFF2-40B4-BE49-F238E27FC236}">
                <a16:creationId xmlns:a16="http://schemas.microsoft.com/office/drawing/2014/main" id="{F236ECCC-5E7E-FE45-9067-86EBAA31237B}"/>
              </a:ext>
            </a:extLst>
          </p:cNvPr>
          <p:cNvPicPr>
            <a:picLocks noChangeAspect="1"/>
          </p:cNvPicPr>
          <p:nvPr/>
        </p:nvPicPr>
        <p:blipFill>
          <a:blip r:embed="rId2"/>
          <a:srcRect/>
          <a:stretch/>
        </p:blipFill>
        <p:spPr>
          <a:xfrm>
            <a:off x="12949873" y="3876023"/>
            <a:ext cx="720000" cy="715034"/>
          </a:xfrm>
          <a:prstGeom prst="rect">
            <a:avLst/>
          </a:prstGeom>
          <a:ln>
            <a:noFill/>
          </a:ln>
        </p:spPr>
      </p:pic>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rcRect/>
          <a:stretch/>
        </p:blipFill>
        <p:spPr>
          <a:xfrm>
            <a:off x="13028861" y="943161"/>
            <a:ext cx="614026" cy="609791"/>
          </a:xfrm>
          <a:prstGeom prst="rect">
            <a:avLst/>
          </a:prstGeom>
          <a:ln>
            <a:noFill/>
          </a:ln>
        </p:spPr>
      </p:pic>
      <p:pic>
        <p:nvPicPr>
          <p:cNvPr id="29" name="Picture 28">
            <a:extLst>
              <a:ext uri="{FF2B5EF4-FFF2-40B4-BE49-F238E27FC236}">
                <a16:creationId xmlns:a16="http://schemas.microsoft.com/office/drawing/2014/main" id="{20A1B941-9297-5641-83F2-970CAFEF1791}"/>
              </a:ext>
            </a:extLst>
          </p:cNvPr>
          <p:cNvPicPr>
            <a:picLocks noChangeAspect="1"/>
          </p:cNvPicPr>
          <p:nvPr/>
        </p:nvPicPr>
        <p:blipFill>
          <a:blip r:embed="rId2"/>
          <a:srcRect/>
          <a:stretch/>
        </p:blipFill>
        <p:spPr>
          <a:xfrm>
            <a:off x="13005444" y="10059544"/>
            <a:ext cx="724999" cy="720000"/>
          </a:xfrm>
          <a:prstGeom prst="rect">
            <a:avLst/>
          </a:prstGeom>
          <a:ln>
            <a:noFill/>
          </a:ln>
        </p:spPr>
      </p:pic>
    </p:spTree>
    <p:extLst>
      <p:ext uri="{BB962C8B-B14F-4D97-AF65-F5344CB8AC3E}">
        <p14:creationId xmlns:p14="http://schemas.microsoft.com/office/powerpoint/2010/main" val="366430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22302"/>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Benefits of Exporting for economic growth</a:t>
            </a:r>
          </a:p>
        </p:txBody>
      </p:sp>
      <p:sp>
        <p:nvSpPr>
          <p:cNvPr id="6" name="TextBox 5">
            <a:extLst>
              <a:ext uri="{FF2B5EF4-FFF2-40B4-BE49-F238E27FC236}">
                <a16:creationId xmlns:a16="http://schemas.microsoft.com/office/drawing/2014/main" id="{7C04F9E7-89D2-6B41-8AA7-7107500A0666}"/>
              </a:ext>
            </a:extLst>
          </p:cNvPr>
          <p:cNvSpPr txBox="1"/>
          <p:nvPr/>
        </p:nvSpPr>
        <p:spPr>
          <a:xfrm>
            <a:off x="14149863" y="1811521"/>
            <a:ext cx="8069972" cy="258532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UK</a:t>
            </a:r>
          </a:p>
          <a:p>
            <a:pPr marL="342900" indent="-342900">
              <a:buFont typeface="Arial" panose="020B0604020202020204" pitchFamily="34" charset="0"/>
              <a:buChar char="•"/>
            </a:pPr>
            <a:r>
              <a:rPr lang="en-GB" sz="2400" dirty="0"/>
              <a:t>As long as a country is exporting a sufficiently diverse range of products, export-led growth is the favoured model for advanced economies. UK national and sub-national policies reflect this.</a:t>
            </a:r>
          </a:p>
          <a:p>
            <a:pPr marL="342900" indent="-342900">
              <a:buFont typeface="Arial" panose="020B0604020202020204" pitchFamily="34" charset="0"/>
              <a:buChar char="•"/>
            </a:pPr>
            <a:r>
              <a:rPr lang="en-GB" sz="2400" dirty="0"/>
              <a:t>Recognises 42 high potential sectors for UK businesses.</a:t>
            </a:r>
          </a:p>
        </p:txBody>
      </p:sp>
      <p:sp>
        <p:nvSpPr>
          <p:cNvPr id="7" name="TextBox 6">
            <a:extLst>
              <a:ext uri="{FF2B5EF4-FFF2-40B4-BE49-F238E27FC236}">
                <a16:creationId xmlns:a16="http://schemas.microsoft.com/office/drawing/2014/main" id="{257F1C78-569A-5D46-8FB6-CD99278A4569}"/>
              </a:ext>
            </a:extLst>
          </p:cNvPr>
          <p:cNvSpPr txBox="1"/>
          <p:nvPr/>
        </p:nvSpPr>
        <p:spPr>
          <a:xfrm>
            <a:off x="14149865" y="4688876"/>
            <a:ext cx="8069970" cy="4062651"/>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CHESHIRE &amp; WARRINGTON LEP</a:t>
            </a:r>
          </a:p>
          <a:p>
            <a:pPr marL="342900" indent="-342900">
              <a:buFont typeface="Arial" panose="020B0604020202020204" pitchFamily="34" charset="0"/>
              <a:buChar char="•"/>
            </a:pPr>
            <a:r>
              <a:rPr lang="en-GB" sz="2400" dirty="0">
                <a:latin typeface="Calibri" panose="020F0502020204030204" pitchFamily="34" charset="0"/>
                <a:ea typeface="Times New Roman" panose="02020603050405020304" pitchFamily="18" charset="0"/>
                <a:cs typeface="Times New Roman" panose="02020603050405020304" pitchFamily="18" charset="0"/>
              </a:rPr>
              <a:t>Recognises the need to help businesses build quality external relationships to take advantage of growth markets and ensure adequate and suitable investment ﬁnance is made available to ﬁrms and social enterprises to support their business growth ambitions.</a:t>
            </a:r>
          </a:p>
          <a:p>
            <a:pPr marL="342900" indent="-342900">
              <a:buFont typeface="Arial" panose="020B0604020202020204" pitchFamily="34" charset="0"/>
              <a:buChar char="•"/>
            </a:pPr>
            <a:r>
              <a:rPr lang="en-GB" sz="2400" dirty="0">
                <a:latin typeface="Calibri" panose="020F0502020204030204" pitchFamily="34" charset="0"/>
                <a:ea typeface="Times New Roman" panose="02020603050405020304" pitchFamily="18" charset="0"/>
                <a:cs typeface="Times New Roman" panose="02020603050405020304" pitchFamily="18" charset="0"/>
              </a:rPr>
              <a:t>Recognises the region as a strong, outward-facing place quoting exports to EU and non-EU countries.</a:t>
            </a:r>
            <a:r>
              <a:rPr lang="en-GB" sz="2400" dirty="0">
                <a:latin typeface="Open Sans" panose="020B0606030504020204" pitchFamily="34" charset="0"/>
                <a:ea typeface="Open Sans" panose="020B0606030504020204" pitchFamily="34" charset="0"/>
                <a:cs typeface="Open Sans" panose="020B0606030504020204" pitchFamily="34" charset="0"/>
              </a:rPr>
              <a:t> </a:t>
            </a:r>
          </a:p>
          <a:p>
            <a:pPr marL="342900" indent="-342900">
              <a:buFont typeface="Arial" panose="020B0604020202020204" pitchFamily="34" charset="0"/>
              <a:buChar char="•"/>
            </a:pPr>
            <a:r>
              <a:rPr lang="en-GB" sz="2400" dirty="0">
                <a:latin typeface="Calibri" panose="020F0502020204030204" pitchFamily="34" charset="0"/>
                <a:ea typeface="Times New Roman" panose="02020603050405020304" pitchFamily="18" charset="0"/>
                <a:cs typeface="Times New Roman" panose="02020603050405020304" pitchFamily="18" charset="0"/>
              </a:rPr>
              <a:t>Recognises a diverse range of industries with 5 LEP-identified key sectors </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92B60D77-0560-754E-AA83-686B716AE377}"/>
              </a:ext>
            </a:extLst>
          </p:cNvPr>
          <p:cNvSpPr txBox="1"/>
          <p:nvPr/>
        </p:nvSpPr>
        <p:spPr>
          <a:xfrm>
            <a:off x="14149863" y="9043559"/>
            <a:ext cx="8069970" cy="258532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NORTHERN POWERHOUSE</a:t>
            </a:r>
          </a:p>
          <a:p>
            <a:pPr marL="342900" indent="-342900">
              <a:buFont typeface="Arial" panose="020B0604020202020204" pitchFamily="34" charset="0"/>
              <a:buChar char="•"/>
            </a:pPr>
            <a:r>
              <a:rPr lang="en-GB" sz="2400" dirty="0">
                <a:latin typeface="Calibri" panose="020F0502020204030204" pitchFamily="34" charset="0"/>
                <a:ea typeface="Times New Roman" panose="02020603050405020304" pitchFamily="18" charset="0"/>
                <a:cs typeface="Times New Roman" panose="02020603050405020304" pitchFamily="18" charset="0"/>
              </a:rPr>
              <a:t>A nationally supported region creating its own unique brand to enhance trade and investment prospects on a global stage. </a:t>
            </a: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NPH </a:t>
            </a:r>
            <a:r>
              <a:rPr lang="en-GB" sz="2400" dirty="0">
                <a:latin typeface="Calibri" panose="020F0502020204030204" pitchFamily="34" charset="0"/>
                <a:ea typeface="Times New Roman" panose="02020603050405020304" pitchFamily="18" charset="0"/>
                <a:cs typeface="Times New Roman" panose="02020603050405020304" pitchFamily="18" charset="0"/>
              </a:rPr>
              <a:t>has identified 7 “pan-northern” capabilities which create a distinctive and coherent offer for the North</a:t>
            </a:r>
            <a:r>
              <a:rPr lang="en-GB" sz="2400" dirty="0">
                <a:latin typeface="Open Sans" panose="020B0606030504020204" pitchFamily="34" charset="0"/>
                <a:ea typeface="Times New Roman" panose="02020603050405020304" pitchFamily="18" charset="0"/>
                <a:cs typeface="Times New Roman" panose="02020603050405020304" pitchFamily="18" charset="0"/>
              </a:rPr>
              <a:t>.</a:t>
            </a:r>
            <a:r>
              <a:rPr lang="en-GB" sz="2400" dirty="0">
                <a:latin typeface="Calibri" panose="020F0502020204030204" pitchFamily="34" charset="0"/>
                <a:ea typeface="Times New Roman" panose="02020603050405020304" pitchFamily="18" charset="0"/>
                <a:cs typeface="Times New Roman" panose="02020603050405020304" pitchFamily="18" charset="0"/>
              </a:rPr>
              <a:t>. </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2" name="Picture 21">
            <a:extLst>
              <a:ext uri="{FF2B5EF4-FFF2-40B4-BE49-F238E27FC236}">
                <a16:creationId xmlns:a16="http://schemas.microsoft.com/office/drawing/2014/main" id="{BAD838F2-4A7E-9540-A1CF-A808A8CC70FF}"/>
              </a:ext>
            </a:extLst>
          </p:cNvPr>
          <p:cNvPicPr>
            <a:picLocks noChangeAspect="1"/>
          </p:cNvPicPr>
          <p:nvPr/>
        </p:nvPicPr>
        <p:blipFill>
          <a:blip r:embed="rId2"/>
          <a:srcRect/>
          <a:stretch/>
        </p:blipFill>
        <p:spPr>
          <a:xfrm>
            <a:off x="12976418" y="9090846"/>
            <a:ext cx="727199" cy="720000"/>
          </a:xfrm>
          <a:prstGeom prst="rect">
            <a:avLst/>
          </a:prstGeom>
          <a:ln>
            <a:noFill/>
          </a:ln>
        </p:spPr>
      </p:pic>
      <p:pic>
        <p:nvPicPr>
          <p:cNvPr id="24" name="Picture 23">
            <a:extLst>
              <a:ext uri="{FF2B5EF4-FFF2-40B4-BE49-F238E27FC236}">
                <a16:creationId xmlns:a16="http://schemas.microsoft.com/office/drawing/2014/main" id="{F236ECCC-5E7E-FE45-9067-86EBAA31237B}"/>
              </a:ext>
            </a:extLst>
          </p:cNvPr>
          <p:cNvPicPr>
            <a:picLocks noChangeAspect="1"/>
          </p:cNvPicPr>
          <p:nvPr/>
        </p:nvPicPr>
        <p:blipFill>
          <a:blip r:embed="rId2"/>
          <a:srcRect/>
          <a:stretch/>
        </p:blipFill>
        <p:spPr>
          <a:xfrm>
            <a:off x="12914300" y="4692440"/>
            <a:ext cx="720000" cy="712871"/>
          </a:xfrm>
          <a:prstGeom prst="rect">
            <a:avLst/>
          </a:prstGeom>
          <a:ln>
            <a:noFill/>
          </a:ln>
        </p:spPr>
      </p:pic>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3"/>
          <a:stretch>
            <a:fillRect/>
          </a:stretch>
        </p:blipFill>
        <p:spPr>
          <a:xfrm>
            <a:off x="13020274" y="1786121"/>
            <a:ext cx="614026" cy="612000"/>
          </a:xfrm>
          <a:prstGeom prst="rect">
            <a:avLst/>
          </a:prstGeom>
          <a:ln>
            <a:noFill/>
          </a:ln>
        </p:spPr>
      </p:pic>
      <p:sp>
        <p:nvSpPr>
          <p:cNvPr id="19" name="Content Placeholder 2">
            <a:extLst>
              <a:ext uri="{FF2B5EF4-FFF2-40B4-BE49-F238E27FC236}">
                <a16:creationId xmlns:a16="http://schemas.microsoft.com/office/drawing/2014/main" id="{782902E3-6739-445C-8FE5-3BFA7DC88E0E}"/>
              </a:ext>
            </a:extLst>
          </p:cNvPr>
          <p:cNvSpPr txBox="1">
            <a:spLocks/>
          </p:cNvSpPr>
          <p:nvPr/>
        </p:nvSpPr>
        <p:spPr>
          <a:xfrm>
            <a:off x="1324353" y="7356693"/>
            <a:ext cx="6752322" cy="3786029"/>
          </a:xfrm>
          <a:prstGeom prst="rect">
            <a:avLst/>
          </a:prstGeom>
          <a:noFill/>
        </p:spPr>
        <p:txBody>
          <a:bodyPr lIns="0" tIns="0" rIns="0" bIns="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2400" kern="1200" baseline="0">
                <a:solidFill>
                  <a:schemeClr val="tx1"/>
                </a:solidFill>
                <a:latin typeface="Open Sans" panose="020B0606030504020204" pitchFamily="34"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2400" kern="1200" baseline="0">
                <a:solidFill>
                  <a:schemeClr val="tx1"/>
                </a:solidFill>
                <a:latin typeface="Open Sans" panose="020B0606030504020204" pitchFamily="34" charset="0"/>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2400" kern="1200" baseline="0">
                <a:solidFill>
                  <a:schemeClr val="tx1"/>
                </a:solidFill>
                <a:latin typeface="Open Sans" panose="020B0606030504020204" pitchFamily="34" charset="0"/>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2400" kern="1200" baseline="0">
                <a:solidFill>
                  <a:schemeClr val="tx1"/>
                </a:solidFill>
                <a:latin typeface="Open Sans" panose="020B0606030504020204" pitchFamily="34" charset="0"/>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2400" kern="1200" baseline="0">
                <a:solidFill>
                  <a:schemeClr val="tx1"/>
                </a:solidFill>
                <a:latin typeface="Open Sans" panose="020B0606030504020204" pitchFamily="34" charset="0"/>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GB" b="1" i="1" dirty="0"/>
              <a:t>Export-led Growth Theory: </a:t>
            </a:r>
            <a:r>
              <a:rPr lang="en-GB" i="1" dirty="0"/>
              <a:t>“exports boost economic growth by creating employment and increasing </a:t>
            </a:r>
            <a:r>
              <a:rPr lang="en-GB" i="1" dirty="0" err="1"/>
              <a:t>labor</a:t>
            </a:r>
            <a:r>
              <a:rPr lang="en-GB" i="1" dirty="0"/>
              <a:t> productivity, by bringing about technological progress, by improving allocation of resources in the economy and by allowing exploitation of economies of scale through expanded market base. In</a:t>
            </a:r>
            <a:r>
              <a:rPr lang="en-GB" dirty="0"/>
              <a:t> </a:t>
            </a:r>
            <a:r>
              <a:rPr lang="en-GB" i="1" dirty="0"/>
              <a:t>addition…exports provide foreign exchange which permits the importation of intermediate goods and technologies which stimulate economic growth.”</a:t>
            </a:r>
            <a:endParaRPr lang="en-GB" dirty="0"/>
          </a:p>
        </p:txBody>
      </p:sp>
    </p:spTree>
    <p:extLst>
      <p:ext uri="{BB962C8B-B14F-4D97-AF65-F5344CB8AC3E}">
        <p14:creationId xmlns:p14="http://schemas.microsoft.com/office/powerpoint/2010/main" val="2618876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Benefits &amp; CHALLENGES of Exporting for business growth</a:t>
            </a:r>
          </a:p>
        </p:txBody>
      </p:sp>
      <p:sp>
        <p:nvSpPr>
          <p:cNvPr id="3" name="Content Placeholder 2">
            <a:extLst>
              <a:ext uri="{FF2B5EF4-FFF2-40B4-BE49-F238E27FC236}">
                <a16:creationId xmlns:a16="http://schemas.microsoft.com/office/drawing/2014/main" id="{301C312A-6502-AA46-A719-922CC6EF2E14}"/>
              </a:ext>
            </a:extLst>
          </p:cNvPr>
          <p:cNvSpPr>
            <a:spLocks noGrp="1"/>
          </p:cNvSpPr>
          <p:nvPr>
            <p:ph idx="1"/>
          </p:nvPr>
        </p:nvSpPr>
        <p:spPr>
          <a:xfrm>
            <a:off x="1347540" y="7356693"/>
            <a:ext cx="6805874" cy="4022032"/>
          </a:xfrm>
          <a:prstGeom prst="rect">
            <a:avLst/>
          </a:prstGeom>
        </p:spPr>
        <p:txBody>
          <a:bodyPr>
            <a:normAutofit/>
          </a:bodyPr>
          <a:lstStyle/>
          <a:p>
            <a:pPr marL="0" indent="0">
              <a:buNone/>
            </a:pPr>
            <a:r>
              <a:rPr lang="en-GB" dirty="0"/>
              <a:t>Whilst exporting has been shown to boost the economic growth and resilience of a region or country the links between exporting and improved business performance must be communicated to businesses for them to engage in the conversation. </a:t>
            </a: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dirty="0">
                <a:ea typeface="Open Sans" panose="020B0606030504020204" pitchFamily="34" charset="0"/>
                <a:cs typeface="Open Sans" panose="020B0606030504020204" pitchFamily="34" charset="0"/>
              </a:rPr>
              <a:t>The </a:t>
            </a:r>
            <a:r>
              <a:rPr lang="en-GB" dirty="0">
                <a:latin typeface="Open Sans" panose="020B0606030504020204"/>
              </a:rPr>
              <a:t>aspirations of business owners may be just as important in explaining the decision to start exporting as more tangible issues.</a:t>
            </a:r>
            <a:endParaRPr lang="en-GB" dirty="0">
              <a:latin typeface="Open Sans" panose="020B0606030504020204"/>
              <a:ea typeface="Open Sans" panose="020B0606030504020204" pitchFamily="34" charset="0"/>
              <a:cs typeface="Open Sans" panose="020B0606030504020204" pitchFamily="34" charset="0"/>
            </a:endParaRPr>
          </a:p>
          <a:p>
            <a:pPr marL="0" indent="0">
              <a:buNone/>
            </a:pP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a:extLst>
              <a:ext uri="{FF2B5EF4-FFF2-40B4-BE49-F238E27FC236}">
                <a16:creationId xmlns:a16="http://schemas.microsoft.com/office/drawing/2014/main" id="{7C04F9E7-89D2-6B41-8AA7-7107500A0666}"/>
              </a:ext>
            </a:extLst>
          </p:cNvPr>
          <p:cNvSpPr txBox="1"/>
          <p:nvPr/>
        </p:nvSpPr>
        <p:spPr>
          <a:xfrm>
            <a:off x="14149863" y="965025"/>
            <a:ext cx="8069972" cy="3323987"/>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BENEFITS</a:t>
            </a:r>
          </a:p>
          <a:p>
            <a:pPr marL="342900" indent="-342900">
              <a:buFont typeface="Arial" panose="020B0604020202020204" pitchFamily="34" charset="0"/>
              <a:buChar char="•"/>
            </a:pPr>
            <a:r>
              <a:rPr lang="en-GB" sz="2400" dirty="0">
                <a:latin typeface="Open Sans" panose="020B0606030504020204"/>
              </a:rPr>
              <a:t>Access to more customers; Increased turnover, profitability, productivity and business sustainability; Faster business growth; Improved reputation, credibility and profile; Cooperation with other businesses; Innovation and new product development; Business survival and reduction in risk.</a:t>
            </a:r>
            <a:br>
              <a:rPr lang="en-GB" dirty="0"/>
            </a:b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92B60D77-0560-754E-AA83-686B716AE377}"/>
              </a:ext>
            </a:extLst>
          </p:cNvPr>
          <p:cNvSpPr txBox="1"/>
          <p:nvPr/>
        </p:nvSpPr>
        <p:spPr>
          <a:xfrm>
            <a:off x="14149861" y="4289012"/>
            <a:ext cx="8069970" cy="416415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CHALLENGES</a:t>
            </a:r>
          </a:p>
          <a:p>
            <a:pPr marL="342900" lvl="0" indent="-342900">
              <a:lnSpc>
                <a:spcPct val="115000"/>
              </a:lnSpc>
              <a:spcBef>
                <a:spcPts val="500"/>
              </a:spcBef>
              <a:buFont typeface="Symbol" panose="05050102010706020507" pitchFamily="18" charset="2"/>
              <a:buChar char=""/>
            </a:pPr>
            <a:r>
              <a:rPr lang="en-GB" sz="2400" dirty="0">
                <a:latin typeface="Open Sans" panose="020B0606030504020204"/>
                <a:ea typeface="Times New Roman" panose="02020603050405020304" pitchFamily="18" charset="0"/>
                <a:cs typeface="Times New Roman" panose="02020603050405020304" pitchFamily="18" charset="0"/>
              </a:rPr>
              <a:t>Finding customers; Market knowledge, marketing/product promotion; Foreign exchange rates; Local regulation/standards/licensing; Tarif and/or tax issues; Language and cultural differences; Legal and/or intellectual property issues; Having a suitable product; Competition; Supply chain and/or logistical issues; Knowledge of and accessibility of support; Availability of and affordability of finance.</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tretch>
            <a:fillRect/>
          </a:stretch>
        </p:blipFill>
        <p:spPr>
          <a:xfrm>
            <a:off x="13020274" y="1033686"/>
            <a:ext cx="614026" cy="612000"/>
          </a:xfrm>
          <a:prstGeom prst="rect">
            <a:avLst/>
          </a:prstGeom>
          <a:ln>
            <a:noFill/>
          </a:ln>
        </p:spPr>
      </p:pic>
      <p:pic>
        <p:nvPicPr>
          <p:cNvPr id="19" name="Picture 18">
            <a:extLst>
              <a:ext uri="{FF2B5EF4-FFF2-40B4-BE49-F238E27FC236}">
                <a16:creationId xmlns:a16="http://schemas.microsoft.com/office/drawing/2014/main" id="{1B7BE808-A142-48F2-A68D-11243BBB3E45}"/>
              </a:ext>
            </a:extLst>
          </p:cNvPr>
          <p:cNvPicPr>
            <a:picLocks noChangeAspect="1"/>
          </p:cNvPicPr>
          <p:nvPr/>
        </p:nvPicPr>
        <p:blipFill>
          <a:blip r:embed="rId2"/>
          <a:stretch>
            <a:fillRect/>
          </a:stretch>
        </p:blipFill>
        <p:spPr>
          <a:xfrm>
            <a:off x="13033005" y="4289012"/>
            <a:ext cx="614026" cy="612000"/>
          </a:xfrm>
          <a:prstGeom prst="rect">
            <a:avLst/>
          </a:prstGeom>
          <a:ln>
            <a:noFill/>
          </a:ln>
        </p:spPr>
      </p:pic>
      <p:pic>
        <p:nvPicPr>
          <p:cNvPr id="21" name="Picture 20">
            <a:extLst>
              <a:ext uri="{FF2B5EF4-FFF2-40B4-BE49-F238E27FC236}">
                <a16:creationId xmlns:a16="http://schemas.microsoft.com/office/drawing/2014/main" id="{A7267076-E94D-4423-AE3B-585C0F3A24B4}"/>
              </a:ext>
            </a:extLst>
          </p:cNvPr>
          <p:cNvPicPr>
            <a:picLocks noChangeAspect="1"/>
          </p:cNvPicPr>
          <p:nvPr/>
        </p:nvPicPr>
        <p:blipFill>
          <a:blip r:embed="rId2"/>
          <a:stretch>
            <a:fillRect/>
          </a:stretch>
        </p:blipFill>
        <p:spPr>
          <a:xfrm>
            <a:off x="13092149" y="8793371"/>
            <a:ext cx="614026" cy="612000"/>
          </a:xfrm>
          <a:prstGeom prst="rect">
            <a:avLst/>
          </a:prstGeom>
          <a:ln>
            <a:noFill/>
          </a:ln>
        </p:spPr>
      </p:pic>
      <p:sp>
        <p:nvSpPr>
          <p:cNvPr id="23" name="TextBox 22">
            <a:extLst>
              <a:ext uri="{FF2B5EF4-FFF2-40B4-BE49-F238E27FC236}">
                <a16:creationId xmlns:a16="http://schemas.microsoft.com/office/drawing/2014/main" id="{2CF9729B-0660-49BF-B43B-54B0F11EDB07}"/>
              </a:ext>
            </a:extLst>
          </p:cNvPr>
          <p:cNvSpPr txBox="1"/>
          <p:nvPr/>
        </p:nvSpPr>
        <p:spPr>
          <a:xfrm>
            <a:off x="14149865" y="8765157"/>
            <a:ext cx="8069970" cy="4431983"/>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WELCOMED SUPPORT</a:t>
            </a:r>
          </a:p>
          <a:p>
            <a:pPr marL="342900" lvl="0" indent="-342900">
              <a:buFont typeface="Arial" panose="020B0604020202020204" pitchFamily="34" charset="0"/>
              <a:buChar char="•"/>
            </a:pPr>
            <a:r>
              <a:rPr lang="en-GB" sz="2400" dirty="0">
                <a:latin typeface="Open Sans" panose="020B0606030504020204"/>
              </a:rPr>
              <a:t>Potential customer contacts; Tax implications; Regulation and customs issues; Market intelligence in terms of demand and competitors; Networking, trade fairs and show-casing events; Marketing issues; Language and cultural issues; Financial support to help with the costs of exporting; Help with developing an export plan; Help with understanding internal capacity to export; International supply chains and distribution channels.</a:t>
            </a:r>
            <a:br>
              <a:rPr lang="en-GB" sz="2400" dirty="0">
                <a:latin typeface="Open Sans" panose="020B0606030504020204"/>
              </a:rPr>
            </a:br>
            <a:endParaRPr lang="en-GB" sz="2400" dirty="0">
              <a:latin typeface="Open Sans" panose="020B0606030504020204"/>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18657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SMES: Exporting - AN UNTAPPED route to growth </a:t>
            </a:r>
          </a:p>
        </p:txBody>
      </p:sp>
      <p:sp>
        <p:nvSpPr>
          <p:cNvPr id="3" name="Content Placeholder 2">
            <a:extLst>
              <a:ext uri="{FF2B5EF4-FFF2-40B4-BE49-F238E27FC236}">
                <a16:creationId xmlns:a16="http://schemas.microsoft.com/office/drawing/2014/main" id="{301C312A-6502-AA46-A719-922CC6EF2E14}"/>
              </a:ext>
            </a:extLst>
          </p:cNvPr>
          <p:cNvSpPr>
            <a:spLocks noGrp="1"/>
          </p:cNvSpPr>
          <p:nvPr>
            <p:ph idx="1"/>
          </p:nvPr>
        </p:nvSpPr>
        <p:spPr>
          <a:xfrm>
            <a:off x="1347540" y="7356693"/>
            <a:ext cx="6805874" cy="4022032"/>
          </a:xfrm>
          <a:prstGeom prst="rect">
            <a:avLst/>
          </a:prstGeom>
        </p:spPr>
        <p:txBody>
          <a:bodyPr>
            <a:noAutofit/>
          </a:bodyPr>
          <a:lstStyle/>
          <a:p>
            <a:pPr marL="0" indent="0">
              <a:buNone/>
            </a:pPr>
            <a:r>
              <a:rPr lang="en-GB" dirty="0"/>
              <a:t>…and yet winning more customers is seen as a typical route.</a:t>
            </a:r>
          </a:p>
        </p:txBody>
      </p:sp>
      <p:sp>
        <p:nvSpPr>
          <p:cNvPr id="6" name="TextBox 5">
            <a:extLst>
              <a:ext uri="{FF2B5EF4-FFF2-40B4-BE49-F238E27FC236}">
                <a16:creationId xmlns:a16="http://schemas.microsoft.com/office/drawing/2014/main" id="{7C04F9E7-89D2-6B41-8AA7-7107500A0666}"/>
              </a:ext>
            </a:extLst>
          </p:cNvPr>
          <p:cNvSpPr txBox="1"/>
          <p:nvPr/>
        </p:nvSpPr>
        <p:spPr>
          <a:xfrm>
            <a:off x="14149861" y="5276166"/>
            <a:ext cx="8069972" cy="2339102"/>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LOW PERCENTAGE OF SMEs SEE EXPORTING AS A GROWTH ACTIVITY</a:t>
            </a:r>
          </a:p>
          <a:p>
            <a:pPr marL="342900" indent="-342900">
              <a:buFont typeface="Arial" panose="020B0604020202020204" pitchFamily="34" charset="0"/>
              <a:buChar char="•"/>
            </a:pPr>
            <a:r>
              <a:rPr lang="en-GB" sz="2400" dirty="0">
                <a:latin typeface="Open Sans" panose="020B0606030504020204"/>
              </a:rPr>
              <a:t>A 2019 BEIS study on SMEs found  to be over 76% to be growth inclined but only 13% planned growth activities that included starting or increasing export sales.</a:t>
            </a:r>
            <a:endParaRPr lang="en-GB" sz="2400" dirty="0"/>
          </a:p>
        </p:txBody>
      </p:sp>
      <p:sp>
        <p:nvSpPr>
          <p:cNvPr id="20" name="TextBox 19">
            <a:extLst>
              <a:ext uri="{FF2B5EF4-FFF2-40B4-BE49-F238E27FC236}">
                <a16:creationId xmlns:a16="http://schemas.microsoft.com/office/drawing/2014/main" id="{92B60D77-0560-754E-AA83-686B716AE377}"/>
              </a:ext>
            </a:extLst>
          </p:cNvPr>
          <p:cNvSpPr txBox="1"/>
          <p:nvPr/>
        </p:nvSpPr>
        <p:spPr>
          <a:xfrm>
            <a:off x="14149861" y="8084634"/>
            <a:ext cx="8069970" cy="3739422"/>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CORRECTLY ALIGNED SUPPORT</a:t>
            </a:r>
          </a:p>
          <a:p>
            <a:pPr marL="342900" lvl="0" indent="-342900">
              <a:lnSpc>
                <a:spcPct val="115000"/>
              </a:lnSpc>
              <a:spcBef>
                <a:spcPts val="500"/>
              </a:spcBef>
              <a:buFont typeface="Symbol" panose="05050102010706020507" pitchFamily="18" charset="2"/>
              <a:buChar char=""/>
            </a:pPr>
            <a:r>
              <a:rPr lang="en-GB" sz="2400" dirty="0">
                <a:solidFill>
                  <a:srgbClr val="000000"/>
                </a:solidFill>
                <a:latin typeface="Open Sans" panose="020B0606030504020204" pitchFamily="34" charset="0"/>
              </a:rPr>
              <a:t>The C&amp;W LEP Strategic Economic Plan recognises the prevalence of micro and small businesses in the region and as “</a:t>
            </a:r>
            <a:r>
              <a:rPr lang="en-GB" sz="2400" i="1" dirty="0">
                <a:solidFill>
                  <a:srgbClr val="000000"/>
                </a:solidFill>
                <a:latin typeface="Open Sans" panose="020B0606030504020204" pitchFamily="34" charset="0"/>
              </a:rPr>
              <a:t>small firms are not merely smaller versions of large corporations</a:t>
            </a:r>
            <a:r>
              <a:rPr lang="en-GB" sz="2400" dirty="0">
                <a:solidFill>
                  <a:srgbClr val="000000"/>
                </a:solidFill>
                <a:latin typeface="Open Sans" panose="020B0606030504020204" pitchFamily="34" charset="0"/>
              </a:rPr>
              <a:t>” the support for business growth must be correctly aligned. This alignment is no less relevant to the support for small businesses with exporting. </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rcRect/>
          <a:stretch/>
        </p:blipFill>
        <p:spPr>
          <a:xfrm>
            <a:off x="13077610" y="5497652"/>
            <a:ext cx="614026" cy="607947"/>
          </a:xfrm>
          <a:prstGeom prst="rect">
            <a:avLst/>
          </a:prstGeom>
          <a:ln>
            <a:noFill/>
          </a:ln>
        </p:spPr>
      </p:pic>
      <p:pic>
        <p:nvPicPr>
          <p:cNvPr id="19" name="Picture 18">
            <a:extLst>
              <a:ext uri="{FF2B5EF4-FFF2-40B4-BE49-F238E27FC236}">
                <a16:creationId xmlns:a16="http://schemas.microsoft.com/office/drawing/2014/main" id="{1B7BE808-A142-48F2-A68D-11243BBB3E45}"/>
              </a:ext>
            </a:extLst>
          </p:cNvPr>
          <p:cNvPicPr>
            <a:picLocks noChangeAspect="1"/>
          </p:cNvPicPr>
          <p:nvPr/>
        </p:nvPicPr>
        <p:blipFill>
          <a:blip r:embed="rId3"/>
          <a:stretch>
            <a:fillRect/>
          </a:stretch>
        </p:blipFill>
        <p:spPr>
          <a:xfrm>
            <a:off x="13058467" y="8324967"/>
            <a:ext cx="614026" cy="612000"/>
          </a:xfrm>
          <a:prstGeom prst="rect">
            <a:avLst/>
          </a:prstGeom>
          <a:ln>
            <a:noFill/>
          </a:ln>
        </p:spPr>
      </p:pic>
      <p:sp>
        <p:nvSpPr>
          <p:cNvPr id="11" name="TextBox 10">
            <a:extLst>
              <a:ext uri="{FF2B5EF4-FFF2-40B4-BE49-F238E27FC236}">
                <a16:creationId xmlns:a16="http://schemas.microsoft.com/office/drawing/2014/main" id="{9F0D3A2A-86F4-4CA1-803A-6F484DA393B6}"/>
              </a:ext>
            </a:extLst>
          </p:cNvPr>
          <p:cNvSpPr txBox="1"/>
          <p:nvPr/>
        </p:nvSpPr>
        <p:spPr>
          <a:xfrm>
            <a:off x="14149861" y="2465438"/>
            <a:ext cx="8069972" cy="2215991"/>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SMALL &amp; MICRO BUSINESSES </a:t>
            </a:r>
          </a:p>
          <a:p>
            <a:pPr marL="342900" indent="-342900">
              <a:buFont typeface="Arial" panose="020B0604020202020204" pitchFamily="34" charset="0"/>
              <a:buChar char="•"/>
            </a:pPr>
            <a:r>
              <a:rPr lang="en-GB" sz="2400" dirty="0">
                <a:latin typeface="Open Sans" panose="020B0606030504020204"/>
              </a:rPr>
              <a:t>In 2018 98% of private sector business in the C&amp;W LEP region were under £5m turnover in size with 91% under £1m turnover and 76% under £500,000. In 2020 the statistics remained similar</a:t>
            </a:r>
            <a:r>
              <a:rPr lang="en-GB" sz="2400" dirty="0"/>
              <a:t>.</a:t>
            </a:r>
          </a:p>
        </p:txBody>
      </p:sp>
      <p:pic>
        <p:nvPicPr>
          <p:cNvPr id="12" name="Picture 11">
            <a:extLst>
              <a:ext uri="{FF2B5EF4-FFF2-40B4-BE49-F238E27FC236}">
                <a16:creationId xmlns:a16="http://schemas.microsoft.com/office/drawing/2014/main" id="{D4939BB4-1AB0-49DE-B151-BE85490306AB}"/>
              </a:ext>
            </a:extLst>
          </p:cNvPr>
          <p:cNvPicPr>
            <a:picLocks noChangeAspect="1"/>
          </p:cNvPicPr>
          <p:nvPr/>
        </p:nvPicPr>
        <p:blipFill>
          <a:blip r:embed="rId3"/>
          <a:stretch>
            <a:fillRect/>
          </a:stretch>
        </p:blipFill>
        <p:spPr>
          <a:xfrm>
            <a:off x="13058467" y="2666285"/>
            <a:ext cx="614026" cy="612000"/>
          </a:xfrm>
          <a:prstGeom prst="rect">
            <a:avLst/>
          </a:prstGeom>
          <a:ln>
            <a:noFill/>
          </a:ln>
        </p:spPr>
      </p:pic>
    </p:spTree>
    <p:extLst>
      <p:ext uri="{BB962C8B-B14F-4D97-AF65-F5344CB8AC3E}">
        <p14:creationId xmlns:p14="http://schemas.microsoft.com/office/powerpoint/2010/main" val="4011266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AF05B61-F646-B241-8168-6415DFB4004E}"/>
              </a:ext>
            </a:extLst>
          </p:cNvPr>
          <p:cNvSpPr/>
          <p:nvPr/>
        </p:nvSpPr>
        <p:spPr>
          <a:xfrm>
            <a:off x="11174229" y="0"/>
            <a:ext cx="13208184" cy="13716000"/>
          </a:xfrm>
          <a:prstGeom prst="rect">
            <a:avLst/>
          </a:prstGeom>
          <a:solidFill>
            <a:schemeClr val="bg1">
              <a:lumMod val="9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5A6F-D32F-7647-8D88-0154ED0FB2DC}"/>
              </a:ext>
            </a:extLst>
          </p:cNvPr>
          <p:cNvSpPr>
            <a:spLocks noGrp="1"/>
          </p:cNvSpPr>
          <p:nvPr>
            <p:ph type="title"/>
          </p:nvPr>
        </p:nvSpPr>
        <p:spPr>
          <a:prstGeom prst="rect">
            <a:avLst/>
          </a:prstGeom>
        </p:spPr>
        <p:txBody>
          <a:bodyPr/>
          <a:lstStyle/>
          <a:p>
            <a:r>
              <a:rPr lang="en-US" dirty="0"/>
              <a:t>KEY FACTORS FOR SUCCESSFUL EXPORT PERFORMANCE BY SME</a:t>
            </a:r>
            <a:r>
              <a:rPr lang="en-US" cap="none" dirty="0"/>
              <a:t>s</a:t>
            </a:r>
            <a:r>
              <a:rPr lang="en-US" dirty="0"/>
              <a:t> </a:t>
            </a:r>
          </a:p>
        </p:txBody>
      </p:sp>
      <p:sp>
        <p:nvSpPr>
          <p:cNvPr id="6" name="TextBox 5">
            <a:extLst>
              <a:ext uri="{FF2B5EF4-FFF2-40B4-BE49-F238E27FC236}">
                <a16:creationId xmlns:a16="http://schemas.microsoft.com/office/drawing/2014/main" id="{7C04F9E7-89D2-6B41-8AA7-7107500A0666}"/>
              </a:ext>
            </a:extLst>
          </p:cNvPr>
          <p:cNvSpPr txBox="1"/>
          <p:nvPr/>
        </p:nvSpPr>
        <p:spPr>
          <a:xfrm>
            <a:off x="13743335" y="421686"/>
            <a:ext cx="8069972" cy="3693319"/>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SAFER GROWTH STRATEGY</a:t>
            </a:r>
          </a:p>
          <a:p>
            <a:r>
              <a:rPr lang="en-GB" sz="2400" dirty="0">
                <a:latin typeface="Open Sans" panose="020B0606030504020204"/>
              </a:rPr>
              <a:t>SMEs face resource constraints, are more risk averse and seek safer growth strategies. Therefore:</a:t>
            </a:r>
          </a:p>
          <a:p>
            <a:pPr marL="342900" indent="-342900">
              <a:buFont typeface="Arial" panose="020B0604020202020204" pitchFamily="34" charset="0"/>
              <a:buChar char="•"/>
            </a:pPr>
            <a:r>
              <a:rPr lang="en-GB" sz="2400" dirty="0">
                <a:latin typeface="Open Sans" panose="020B0606030504020204"/>
              </a:rPr>
              <a:t>Awareness on benefits and risks of exporting is crucial to understand how safe exporting as a growth strategy will be.</a:t>
            </a:r>
          </a:p>
          <a:p>
            <a:pPr marL="342900" indent="-342900">
              <a:buFont typeface="Arial" panose="020B0604020202020204" pitchFamily="34" charset="0"/>
              <a:buChar char="•"/>
            </a:pPr>
            <a:r>
              <a:rPr lang="en-GB" sz="2400" dirty="0">
                <a:latin typeface="Open Sans" panose="020B0606030504020204"/>
              </a:rPr>
              <a:t>Enhancing the necessary knowledge and skills within the business is then required to start and continue a successful export journey.</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75D2BB05-4BFA-6746-9C31-BEB927940EC2}"/>
              </a:ext>
            </a:extLst>
          </p:cNvPr>
          <p:cNvSpPr txBox="1"/>
          <p:nvPr/>
        </p:nvSpPr>
        <p:spPr>
          <a:xfrm>
            <a:off x="14149863" y="6714786"/>
            <a:ext cx="8069972" cy="1846659"/>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TIMESCALES</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2 years to feel business improvement effects.</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3 years for survival rate as an exporter to level off</a:t>
            </a:r>
          </a:p>
          <a:p>
            <a:pPr marL="342900" indent="-342900">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5 years to transition from new to established exporter.</a:t>
            </a:r>
          </a:p>
        </p:txBody>
      </p:sp>
      <p:sp>
        <p:nvSpPr>
          <p:cNvPr id="20" name="TextBox 19">
            <a:extLst>
              <a:ext uri="{FF2B5EF4-FFF2-40B4-BE49-F238E27FC236}">
                <a16:creationId xmlns:a16="http://schemas.microsoft.com/office/drawing/2014/main" id="{92B60D77-0560-754E-AA83-686B716AE377}"/>
              </a:ext>
            </a:extLst>
          </p:cNvPr>
          <p:cNvSpPr txBox="1"/>
          <p:nvPr/>
        </p:nvSpPr>
        <p:spPr>
          <a:xfrm>
            <a:off x="13743337" y="4394648"/>
            <a:ext cx="8069970" cy="2040495"/>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EXPORT INTENSITY</a:t>
            </a:r>
          </a:p>
          <a:p>
            <a:pPr marL="342900" lvl="0" indent="-342900">
              <a:lnSpc>
                <a:spcPct val="115000"/>
              </a:lnSpc>
              <a:spcBef>
                <a:spcPts val="500"/>
              </a:spcBef>
              <a:buFont typeface="Symbol" panose="05050102010706020507" pitchFamily="18" charset="2"/>
              <a:buChar char=""/>
            </a:pPr>
            <a:r>
              <a:rPr lang="en-GB" sz="2400" dirty="0">
                <a:latin typeface="Open Sans" panose="020B0606030504020204"/>
                <a:ea typeface="Times New Roman" panose="02020603050405020304" pitchFamily="18" charset="0"/>
                <a:cs typeface="Times New Roman" panose="02020603050405020304" pitchFamily="18" charset="0"/>
              </a:rPr>
              <a:t>If resources are limited and ROI on entering new markets is long then focus initially on higher sales and profit from existing markets as success measure..</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6" name="Picture 25">
            <a:extLst>
              <a:ext uri="{FF2B5EF4-FFF2-40B4-BE49-F238E27FC236}">
                <a16:creationId xmlns:a16="http://schemas.microsoft.com/office/drawing/2014/main" id="{CA43B28E-AC6A-A945-BE82-EAD891830A14}"/>
              </a:ext>
            </a:extLst>
          </p:cNvPr>
          <p:cNvPicPr>
            <a:picLocks noChangeAspect="1"/>
          </p:cNvPicPr>
          <p:nvPr/>
        </p:nvPicPr>
        <p:blipFill>
          <a:blip r:embed="rId2"/>
          <a:stretch>
            <a:fillRect/>
          </a:stretch>
        </p:blipFill>
        <p:spPr>
          <a:xfrm>
            <a:off x="13020274" y="421686"/>
            <a:ext cx="614026" cy="612000"/>
          </a:xfrm>
          <a:prstGeom prst="rect">
            <a:avLst/>
          </a:prstGeom>
          <a:ln>
            <a:noFill/>
          </a:ln>
        </p:spPr>
      </p:pic>
      <p:pic>
        <p:nvPicPr>
          <p:cNvPr id="19" name="Picture 18">
            <a:extLst>
              <a:ext uri="{FF2B5EF4-FFF2-40B4-BE49-F238E27FC236}">
                <a16:creationId xmlns:a16="http://schemas.microsoft.com/office/drawing/2014/main" id="{1B7BE808-A142-48F2-A68D-11243BBB3E45}"/>
              </a:ext>
            </a:extLst>
          </p:cNvPr>
          <p:cNvPicPr>
            <a:picLocks noChangeAspect="1"/>
          </p:cNvPicPr>
          <p:nvPr/>
        </p:nvPicPr>
        <p:blipFill>
          <a:blip r:embed="rId2"/>
          <a:stretch>
            <a:fillRect/>
          </a:stretch>
        </p:blipFill>
        <p:spPr>
          <a:xfrm>
            <a:off x="13016469" y="4493802"/>
            <a:ext cx="614026" cy="612000"/>
          </a:xfrm>
          <a:prstGeom prst="rect">
            <a:avLst/>
          </a:prstGeom>
          <a:ln>
            <a:noFill/>
          </a:ln>
        </p:spPr>
      </p:pic>
      <p:pic>
        <p:nvPicPr>
          <p:cNvPr id="21" name="Picture 20">
            <a:extLst>
              <a:ext uri="{FF2B5EF4-FFF2-40B4-BE49-F238E27FC236}">
                <a16:creationId xmlns:a16="http://schemas.microsoft.com/office/drawing/2014/main" id="{A7267076-E94D-4423-AE3B-585C0F3A24B4}"/>
              </a:ext>
            </a:extLst>
          </p:cNvPr>
          <p:cNvPicPr>
            <a:picLocks noChangeAspect="1"/>
          </p:cNvPicPr>
          <p:nvPr/>
        </p:nvPicPr>
        <p:blipFill>
          <a:blip r:embed="rId2"/>
          <a:stretch>
            <a:fillRect/>
          </a:stretch>
        </p:blipFill>
        <p:spPr>
          <a:xfrm>
            <a:off x="13020274" y="8987603"/>
            <a:ext cx="614026" cy="612000"/>
          </a:xfrm>
          <a:prstGeom prst="rect">
            <a:avLst/>
          </a:prstGeom>
          <a:ln>
            <a:noFill/>
          </a:ln>
        </p:spPr>
      </p:pic>
      <p:sp>
        <p:nvSpPr>
          <p:cNvPr id="23" name="TextBox 22">
            <a:extLst>
              <a:ext uri="{FF2B5EF4-FFF2-40B4-BE49-F238E27FC236}">
                <a16:creationId xmlns:a16="http://schemas.microsoft.com/office/drawing/2014/main" id="{2CF9729B-0660-49BF-B43B-54B0F11EDB07}"/>
              </a:ext>
            </a:extLst>
          </p:cNvPr>
          <p:cNvSpPr txBox="1"/>
          <p:nvPr/>
        </p:nvSpPr>
        <p:spPr>
          <a:xfrm>
            <a:off x="14149863" y="8881957"/>
            <a:ext cx="8069970" cy="4801314"/>
          </a:xfrm>
          <a:prstGeom prst="rect">
            <a:avLst/>
          </a:prstGeom>
          <a:noFill/>
        </p:spPr>
        <p:txBody>
          <a:bodyPr wrap="square" rtlCol="0">
            <a:spAutoFit/>
          </a:bodyPr>
          <a:lstStyle/>
          <a:p>
            <a:pPr>
              <a:spcAft>
                <a:spcPts val="1200"/>
              </a:spcAft>
            </a:pPr>
            <a:r>
              <a:rPr lang="en-GB" sz="3200" dirty="0">
                <a:latin typeface="Fjalla One" panose="02000506040000020004" pitchFamily="2" charset="0"/>
                <a:ea typeface="Open Sans" panose="020B0606030504020204" pitchFamily="34" charset="0"/>
                <a:cs typeface="Open Sans" panose="020B0606030504020204" pitchFamily="34" charset="0"/>
              </a:rPr>
              <a:t>EXPORT PROGRAMMES</a:t>
            </a:r>
          </a:p>
          <a:p>
            <a:pPr lvl="0"/>
            <a:r>
              <a:rPr lang="en-GB" sz="2400" dirty="0">
                <a:latin typeface="Open Sans" panose="020B0606030504020204"/>
              </a:rPr>
              <a:t>Many countries introduce export programmes to de-risk exporting as an option for growth. SMEs are supported in understanding and overcoming the challenges of exporting through subsidised upskilling, sharing of expertise, contact building and handholding.  UK national programmes tend to focus on:</a:t>
            </a:r>
          </a:p>
          <a:p>
            <a:pPr marL="342900" lvl="0" indent="-342900">
              <a:buFont typeface="Arial" panose="020B0604020202020204" pitchFamily="34" charset="0"/>
              <a:buChar char="•"/>
            </a:pPr>
            <a:r>
              <a:rPr lang="en-GB" sz="2400" dirty="0">
                <a:latin typeface="Open Sans" panose="020B0606030504020204"/>
              </a:rPr>
              <a:t>New exporters. </a:t>
            </a:r>
          </a:p>
          <a:p>
            <a:pPr marL="342900" lvl="0" indent="-342900">
              <a:buFont typeface="Arial" panose="020B0604020202020204" pitchFamily="34" charset="0"/>
              <a:buChar char="•"/>
            </a:pPr>
            <a:r>
              <a:rPr lang="en-GB" sz="2400" dirty="0">
                <a:latin typeface="Open Sans" panose="020B0606030504020204"/>
              </a:rPr>
              <a:t>Existing exporters entering more difficult </a:t>
            </a:r>
            <a:r>
              <a:rPr lang="en-GB" sz="2400">
                <a:latin typeface="Open Sans" panose="020B0606030504020204"/>
              </a:rPr>
              <a:t>markets and</a:t>
            </a:r>
            <a:r>
              <a:rPr lang="en-GB" sz="2400" dirty="0">
                <a:latin typeface="Open Sans" panose="020B0606030504020204"/>
              </a:rPr>
              <a:t>/or wishing a more strategic approach.</a:t>
            </a:r>
          </a:p>
          <a:p>
            <a:pPr marL="342900" lvl="0" indent="-342900">
              <a:buFont typeface="Arial" panose="020B0604020202020204" pitchFamily="34" charset="0"/>
              <a:buChar char="•"/>
            </a:pPr>
            <a:r>
              <a:rPr lang="en-GB" sz="2400" dirty="0">
                <a:latin typeface="Open Sans" panose="020B0606030504020204"/>
              </a:rPr>
              <a:t>Subsidised assistance for market visits or participation in trade shows.</a:t>
            </a:r>
          </a:p>
        </p:txBody>
      </p:sp>
      <p:pic>
        <p:nvPicPr>
          <p:cNvPr id="14" name="Picture 13">
            <a:extLst>
              <a:ext uri="{FF2B5EF4-FFF2-40B4-BE49-F238E27FC236}">
                <a16:creationId xmlns:a16="http://schemas.microsoft.com/office/drawing/2014/main" id="{417C7ED6-4217-4A7B-A737-EC1A649A1802}"/>
              </a:ext>
            </a:extLst>
          </p:cNvPr>
          <p:cNvPicPr>
            <a:picLocks noChangeAspect="1"/>
          </p:cNvPicPr>
          <p:nvPr/>
        </p:nvPicPr>
        <p:blipFill>
          <a:blip r:embed="rId2"/>
          <a:stretch>
            <a:fillRect/>
          </a:stretch>
        </p:blipFill>
        <p:spPr>
          <a:xfrm>
            <a:off x="13020274" y="6786126"/>
            <a:ext cx="614026" cy="612000"/>
          </a:xfrm>
          <a:prstGeom prst="rect">
            <a:avLst/>
          </a:prstGeom>
          <a:ln>
            <a:noFill/>
          </a:ln>
        </p:spPr>
      </p:pic>
    </p:spTree>
    <p:extLst>
      <p:ext uri="{BB962C8B-B14F-4D97-AF65-F5344CB8AC3E}">
        <p14:creationId xmlns:p14="http://schemas.microsoft.com/office/powerpoint/2010/main" val="3732682169"/>
      </p:ext>
    </p:extLst>
  </p:cSld>
  <p:clrMapOvr>
    <a:masterClrMapping/>
  </p:clrMapOvr>
</p:sld>
</file>

<file path=ppt/theme/theme1.xml><?xml version="1.0" encoding="utf-8"?>
<a:theme xmlns:a="http://schemas.openxmlformats.org/drawingml/2006/main" name="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3" id="{94F8B4EC-19AE-F545-AAA6-E9AE82918B16}" vid="{4BD0CD49-5EC9-3C4F-A3D3-84EEBDA5BAD8}"/>
    </a:ext>
  </a:extLst>
</a:theme>
</file>

<file path=ppt/theme/theme2.xml><?xml version="1.0" encoding="utf-8"?>
<a:theme xmlns:a="http://schemas.openxmlformats.org/drawingml/2006/main" name="Content">
  <a:themeElements>
    <a:clrScheme name="CWLEP">
      <a:dk1>
        <a:srgbClr val="000000"/>
      </a:dk1>
      <a:lt1>
        <a:srgbClr val="FFFFFF"/>
      </a:lt1>
      <a:dk2>
        <a:srgbClr val="000000"/>
      </a:dk2>
      <a:lt2>
        <a:srgbClr val="FFFFFF"/>
      </a:lt2>
      <a:accent1>
        <a:srgbClr val="00BCE7"/>
      </a:accent1>
      <a:accent2>
        <a:srgbClr val="28B679"/>
      </a:accent2>
      <a:accent3>
        <a:srgbClr val="F58220"/>
      </a:accent3>
      <a:accent4>
        <a:srgbClr val="000000"/>
      </a:accent4>
      <a:accent5>
        <a:srgbClr val="000000"/>
      </a:accent5>
      <a:accent6>
        <a:srgbClr val="000000"/>
      </a:accent6>
      <a:hlink>
        <a:srgbClr val="1F2B46"/>
      </a:hlink>
      <a:folHlink>
        <a:srgbClr val="1F2B46"/>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3" id="{94F8B4EC-19AE-F545-AAA6-E9AE82918B16}" vid="{CC6E7DAC-83C5-214E-9059-9C0C225960E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1141</TotalTime>
  <Words>1985</Words>
  <Application>Microsoft Office PowerPoint</Application>
  <PresentationFormat>Custom</PresentationFormat>
  <Paragraphs>111</Paragraphs>
  <Slides>12</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Fjalla One</vt:lpstr>
      <vt:lpstr>Open Sans</vt:lpstr>
      <vt:lpstr>Symbol</vt:lpstr>
      <vt:lpstr>Cover</vt:lpstr>
      <vt:lpstr>Content</vt:lpstr>
      <vt:lpstr>PowerPoint Presentation</vt:lpstr>
      <vt:lpstr>Exporting: a route to business growth and economic development</vt:lpstr>
      <vt:lpstr>PowerPoint Presentation</vt:lpstr>
      <vt:lpstr>PowerPoint Presentation</vt:lpstr>
      <vt:lpstr>The current situation</vt:lpstr>
      <vt:lpstr>Benefits of Exporting for economic growth</vt:lpstr>
      <vt:lpstr>Benefits &amp; CHALLENGES of Exporting for business growth</vt:lpstr>
      <vt:lpstr>SMES: Exporting - AN UNTAPPED route to growth </vt:lpstr>
      <vt:lpstr>KEY FACTORS FOR SUCCESSFUL EXPORT PERFORMANCE BY SMEs </vt:lpstr>
      <vt:lpstr>STAKEHOLDERS &amp; MULTIPLIERS IN C&amp;W LEP REGION</vt:lpstr>
      <vt:lpstr>TAKE AWAY POINTS FROM STAKEHOLDERS AND MULTIPLIERS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Francis, Tricia  (Trade NW - BSS)</cp:lastModifiedBy>
  <cp:revision>3</cp:revision>
  <dcterms:created xsi:type="dcterms:W3CDTF">2020-11-03T10:34:39Z</dcterms:created>
  <dcterms:modified xsi:type="dcterms:W3CDTF">2021-05-05T13:10:53Z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0927df-381f-4b47-9442-9474f463c8ff_Enabled">
    <vt:lpwstr>True</vt:lpwstr>
  </property>
  <property fmtid="{D5CDD505-2E9C-101B-9397-08002B2CF9AE}" pid="3" name="MSIP_Label_700927df-381f-4b47-9442-9474f463c8ff_SiteId">
    <vt:lpwstr>08103169-4a6e-4778-9735-09cc96096d8f</vt:lpwstr>
  </property>
  <property fmtid="{D5CDD505-2E9C-101B-9397-08002B2CF9AE}" pid="4" name="MSIP_Label_700927df-381f-4b47-9442-9474f463c8ff_Owner">
    <vt:lpwstr>Tricia.D.Francis@tradenw.org</vt:lpwstr>
  </property>
  <property fmtid="{D5CDD505-2E9C-101B-9397-08002B2CF9AE}" pid="5" name="MSIP_Label_700927df-381f-4b47-9442-9474f463c8ff_SetDate">
    <vt:lpwstr>2021-04-15T11:01:23.2221775Z</vt:lpwstr>
  </property>
  <property fmtid="{D5CDD505-2E9C-101B-9397-08002B2CF9AE}" pid="6" name="MSIP_Label_700927df-381f-4b47-9442-9474f463c8ff_Name">
    <vt:lpwstr>Internal Personal and Confidential</vt:lpwstr>
  </property>
  <property fmtid="{D5CDD505-2E9C-101B-9397-08002B2CF9AE}" pid="7" name="MSIP_Label_700927df-381f-4b47-9442-9474f463c8ff_Application">
    <vt:lpwstr>Microsoft Azure Information Protection</vt:lpwstr>
  </property>
  <property fmtid="{D5CDD505-2E9C-101B-9397-08002B2CF9AE}" pid="8" name="MSIP_Label_700927df-381f-4b47-9442-9474f463c8ff_ActionId">
    <vt:lpwstr>2d6cc7b4-cc1d-4a46-ab8e-e37b21ea16f8</vt:lpwstr>
  </property>
  <property fmtid="{D5CDD505-2E9C-101B-9397-08002B2CF9AE}" pid="9" name="MSIP_Label_700927df-381f-4b47-9442-9474f463c8ff_Extended_MSFT_Method">
    <vt:lpwstr>Automatic</vt:lpwstr>
  </property>
  <property fmtid="{D5CDD505-2E9C-101B-9397-08002B2CF9AE}" pid="10" name="Sensitivity">
    <vt:lpwstr>Internal Personal and Confidential</vt:lpwstr>
  </property>
</Properties>
</file>